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69" r:id="rId5"/>
    <p:sldId id="270" r:id="rId6"/>
    <p:sldId id="265" r:id="rId7"/>
    <p:sldId id="262" r:id="rId8"/>
    <p:sldId id="268" r:id="rId9"/>
    <p:sldId id="267" r:id="rId10"/>
    <p:sldId id="257" r:id="rId11"/>
    <p:sldId id="263" r:id="rId12"/>
    <p:sldId id="264" r:id="rId13"/>
    <p:sldId id="258" r:id="rId14"/>
    <p:sldId id="26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3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39C73-4A4D-4974-8CDB-CFD1326E5FB3}"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718CB-2789-44DD-A4E0-C681CE01DAD7}" type="slidenum">
              <a:rPr lang="en-US" smtClean="0"/>
              <a:t>‹#›</a:t>
            </a:fld>
            <a:endParaRPr lang="en-US"/>
          </a:p>
        </p:txBody>
      </p:sp>
    </p:spTree>
    <p:extLst>
      <p:ext uri="{BB962C8B-B14F-4D97-AF65-F5344CB8AC3E}">
        <p14:creationId xmlns:p14="http://schemas.microsoft.com/office/powerpoint/2010/main" val="387540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A9F27D-83D8-4CE4-B3BD-A4581E18985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3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5820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1890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9191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1404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3582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4630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1492480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280629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2619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6695811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7203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256004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4085413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689501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949339" y="1857318"/>
            <a:ext cx="8293320" cy="711200"/>
          </a:xfrm>
          <a:prstGeom prst="rect">
            <a:avLst/>
          </a:prstGeom>
        </p:spPr>
        <p:txBody>
          <a:bodyPr wrap="square" lIns="0" tIns="0" rIns="0" bIns="0">
            <a:spAutoFit/>
          </a:bodyPr>
          <a:lstStyle>
            <a:lvl1pPr>
              <a:defRPr sz="5400" b="0" i="0">
                <a:solidFill>
                  <a:srgbClr val="5FCBEF"/>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5/15/2020</a:t>
            </a:fld>
            <a:endParaRPr lang="en-US"/>
          </a:p>
        </p:txBody>
      </p:sp>
      <p:sp>
        <p:nvSpPr>
          <p:cNvPr id="6" name="Holder 6"/>
          <p:cNvSpPr>
            <a:spLocks noGrp="1"/>
          </p:cNvSpPr>
          <p:nvPr>
            <p:ph type="sldNum" sz="quarter" idx="7"/>
          </p:nvPr>
        </p:nvSpPr>
        <p:spPr/>
        <p:txBody>
          <a:bodyPr lIns="0" tIns="0" rIns="0" bIns="0"/>
          <a:lstStyle>
            <a:lvl1pPr>
              <a:defRPr sz="900" b="0" i="0">
                <a:solidFill>
                  <a:srgbClr val="5FCBEF"/>
                </a:solidFill>
                <a:latin typeface="Trebuchet MS"/>
                <a:cs typeface="Trebuchet MS"/>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466906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078266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3941558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129744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727646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25304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3400744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1773448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629399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5/15/2020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25400">
              <a:lnSpc>
                <a:spcPct val="100000"/>
              </a:lnSpc>
            </a:pPr>
            <a:fld id="{81D60167-4931-47E6-BA6A-407CBD079E47}" type="slidenum">
              <a:rPr lang="en-US" smtClean="0"/>
              <a:t>‹#›</a:t>
            </a:fld>
            <a:endParaRPr lang="en-US" dirty="0"/>
          </a:p>
        </p:txBody>
      </p:sp>
    </p:spTree>
    <p:extLst>
      <p:ext uri="{BB962C8B-B14F-4D97-AF65-F5344CB8AC3E}">
        <p14:creationId xmlns:p14="http://schemas.microsoft.com/office/powerpoint/2010/main" val="30572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fpsglobal.com/Identification/PLU-Cod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WICVendor.DHHSMECDC@maine.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mailto:SubmitUPCWIC@maine.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12192000" cy="2514600"/>
          </a:xfrm>
          <a:solidFill>
            <a:srgbClr val="004D80"/>
          </a:solidFill>
        </p:spPr>
        <p:txBody>
          <a:bodyPr>
            <a:noAutofit/>
          </a:bodyPr>
          <a:lstStyle/>
          <a:p>
            <a:pPr marL="12700" algn="ctr"/>
            <a:r>
              <a:rPr lang="en-US" sz="3600" dirty="0">
                <a:solidFill>
                  <a:schemeClr val="bg1"/>
                </a:solidFill>
                <a:latin typeface="Times New Roman" panose="02020603050405020304" pitchFamily="18" charset="0"/>
                <a:cs typeface="Times New Roman" panose="02020603050405020304" pitchFamily="18" charset="0"/>
              </a:rPr>
              <a:t>		</a:t>
            </a:r>
            <a:br>
              <a:rPr lang="en-US" sz="36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r>
              <a:rPr lang="en-US" sz="3600" spc="-15" dirty="0">
                <a:solidFill>
                  <a:schemeClr val="bg1"/>
                </a:solidFill>
                <a:latin typeface="Tisa Offc Serif Pro" panose="020B0604020202020204" pitchFamily="2" charset="0"/>
                <a:cs typeface="Trebuchet MS"/>
              </a:rPr>
              <a:t>INTRODUCTION TO PRODUCE MAPPING </a:t>
            </a:r>
            <a:br>
              <a:rPr lang="en-US" sz="3600" baseline="30000" dirty="0">
                <a:solidFill>
                  <a:schemeClr val="bg1"/>
                </a:solidFill>
                <a:latin typeface="Tisa Offc Serif Pro" panose="020B0604020202020204" pitchFamily="2" charset="0"/>
                <a:cs typeface="Trebuchet MS"/>
              </a:rPr>
            </a:br>
            <a:r>
              <a:rPr lang="en-US" sz="3600" spc="-155" dirty="0">
                <a:solidFill>
                  <a:schemeClr val="bg1"/>
                </a:solidFill>
                <a:latin typeface="Tisa Offc Serif Pro" panose="020B0604020202020204" pitchFamily="2" charset="0"/>
                <a:cs typeface="Trebuchet MS"/>
              </a:rPr>
              <a:t>P</a:t>
            </a:r>
            <a:r>
              <a:rPr lang="en-US" sz="3600" spc="-10" dirty="0">
                <a:solidFill>
                  <a:schemeClr val="bg1"/>
                </a:solidFill>
                <a:latin typeface="Tisa Offc Serif Pro" panose="020B0604020202020204" pitchFamily="2" charset="0"/>
                <a:cs typeface="Trebuchet MS"/>
              </a:rPr>
              <a:t>r</a:t>
            </a:r>
            <a:r>
              <a:rPr lang="en-US" sz="3600" spc="-20" dirty="0">
                <a:solidFill>
                  <a:schemeClr val="bg1"/>
                </a:solidFill>
                <a:latin typeface="Tisa Offc Serif Pro" panose="020B0604020202020204" pitchFamily="2" charset="0"/>
                <a:cs typeface="Trebuchet MS"/>
              </a:rPr>
              <a:t>epa</a:t>
            </a:r>
            <a:r>
              <a:rPr lang="en-US" sz="3600" spc="-10" dirty="0">
                <a:solidFill>
                  <a:schemeClr val="bg1"/>
                </a:solidFill>
                <a:latin typeface="Tisa Offc Serif Pro" panose="020B0604020202020204" pitchFamily="2" charset="0"/>
                <a:cs typeface="Trebuchet MS"/>
              </a:rPr>
              <a:t>r</a:t>
            </a:r>
            <a:r>
              <a:rPr lang="en-US" sz="3600" spc="-20" dirty="0">
                <a:solidFill>
                  <a:schemeClr val="bg1"/>
                </a:solidFill>
                <a:latin typeface="Tisa Offc Serif Pro" panose="020B0604020202020204" pitchFamily="2" charset="0"/>
                <a:cs typeface="Trebuchet MS"/>
              </a:rPr>
              <a:t>i</a:t>
            </a:r>
            <a:r>
              <a:rPr lang="en-US" sz="3600" spc="-25" dirty="0">
                <a:solidFill>
                  <a:schemeClr val="bg1"/>
                </a:solidFill>
                <a:latin typeface="Tisa Offc Serif Pro" panose="020B0604020202020204" pitchFamily="2" charset="0"/>
                <a:cs typeface="Trebuchet MS"/>
              </a:rPr>
              <a:t>n</a:t>
            </a:r>
            <a:r>
              <a:rPr lang="en-US" sz="3600" spc="-15" dirty="0">
                <a:solidFill>
                  <a:schemeClr val="bg1"/>
                </a:solidFill>
                <a:latin typeface="Tisa Offc Serif Pro" panose="020B0604020202020204" pitchFamily="2" charset="0"/>
                <a:cs typeface="Trebuchet MS"/>
              </a:rPr>
              <a:t>g</a:t>
            </a:r>
            <a:r>
              <a:rPr lang="en-US" sz="3600" spc="10" dirty="0">
                <a:solidFill>
                  <a:schemeClr val="bg1"/>
                </a:solidFill>
                <a:latin typeface="Tisa Offc Serif Pro" panose="020B0604020202020204" pitchFamily="2" charset="0"/>
                <a:cs typeface="Trebuchet MS"/>
              </a:rPr>
              <a:t> </a:t>
            </a:r>
            <a:r>
              <a:rPr lang="en-US" sz="3600" spc="-20" dirty="0">
                <a:solidFill>
                  <a:schemeClr val="bg1"/>
                </a:solidFill>
                <a:latin typeface="Tisa Offc Serif Pro" panose="020B0604020202020204" pitchFamily="2" charset="0"/>
                <a:cs typeface="Trebuchet MS"/>
              </a:rPr>
              <a:t>fo</a:t>
            </a:r>
            <a:r>
              <a:rPr lang="en-US" sz="3600" spc="-15" dirty="0">
                <a:solidFill>
                  <a:schemeClr val="bg1"/>
                </a:solidFill>
                <a:latin typeface="Tisa Offc Serif Pro" panose="020B0604020202020204" pitchFamily="2" charset="0"/>
                <a:cs typeface="Trebuchet MS"/>
              </a:rPr>
              <a:t>r</a:t>
            </a:r>
            <a:r>
              <a:rPr lang="en-US" sz="3600" dirty="0">
                <a:solidFill>
                  <a:schemeClr val="bg1"/>
                </a:solidFill>
                <a:latin typeface="Tisa Offc Serif Pro" panose="020B0604020202020204" pitchFamily="2" charset="0"/>
                <a:cs typeface="Trebuchet MS"/>
              </a:rPr>
              <a:t> </a:t>
            </a:r>
            <a:r>
              <a:rPr lang="en-US" sz="3600" spc="-20" dirty="0">
                <a:solidFill>
                  <a:schemeClr val="bg1"/>
                </a:solidFill>
                <a:latin typeface="Tisa Offc Serif Pro" panose="020B0604020202020204" pitchFamily="2" charset="0"/>
                <a:cs typeface="Trebuchet MS"/>
              </a:rPr>
              <a:t>eW</a:t>
            </a:r>
            <a:r>
              <a:rPr lang="en-US" sz="3600" spc="-15" dirty="0">
                <a:solidFill>
                  <a:schemeClr val="bg1"/>
                </a:solidFill>
                <a:latin typeface="Tisa Offc Serif Pro" panose="020B0604020202020204" pitchFamily="2" charset="0"/>
                <a:cs typeface="Trebuchet MS"/>
              </a:rPr>
              <a:t>IC</a:t>
            </a:r>
            <a:r>
              <a:rPr lang="en-US" sz="3600" spc="-10" dirty="0">
                <a:solidFill>
                  <a:schemeClr val="bg1"/>
                </a:solidFill>
                <a:latin typeface="Tisa Offc Serif Pro" panose="020B0604020202020204" pitchFamily="2" charset="0"/>
                <a:cs typeface="Trebuchet MS"/>
              </a:rPr>
              <a:t> </a:t>
            </a:r>
            <a:r>
              <a:rPr lang="en-US" sz="3600" spc="-125" dirty="0">
                <a:solidFill>
                  <a:schemeClr val="bg1"/>
                </a:solidFill>
                <a:latin typeface="Tisa Offc Serif Pro" panose="020B0604020202020204" pitchFamily="2" charset="0"/>
                <a:cs typeface="Trebuchet MS"/>
              </a:rPr>
              <a:t>R</a:t>
            </a:r>
            <a:r>
              <a:rPr lang="en-US" sz="3600" spc="-20" dirty="0">
                <a:solidFill>
                  <a:schemeClr val="bg1"/>
                </a:solidFill>
                <a:latin typeface="Tisa Offc Serif Pro" panose="020B0604020202020204" pitchFamily="2" charset="0"/>
                <a:cs typeface="Trebuchet MS"/>
              </a:rPr>
              <a:t>o</a:t>
            </a:r>
            <a:r>
              <a:rPr lang="en-US" sz="3600" spc="-10" dirty="0">
                <a:solidFill>
                  <a:schemeClr val="bg1"/>
                </a:solidFill>
                <a:latin typeface="Tisa Offc Serif Pro" panose="020B0604020202020204" pitchFamily="2" charset="0"/>
                <a:cs typeface="Trebuchet MS"/>
              </a:rPr>
              <a:t>ll</a:t>
            </a:r>
            <a:r>
              <a:rPr lang="en-US" sz="3600" spc="-25" dirty="0">
                <a:solidFill>
                  <a:schemeClr val="bg1"/>
                </a:solidFill>
                <a:latin typeface="Tisa Offc Serif Pro" panose="020B0604020202020204" pitchFamily="2" charset="0"/>
                <a:cs typeface="Trebuchet MS"/>
              </a:rPr>
              <a:t>ou</a:t>
            </a:r>
            <a:r>
              <a:rPr lang="en-US" sz="3600" spc="-15" dirty="0">
                <a:solidFill>
                  <a:schemeClr val="bg1"/>
                </a:solidFill>
                <a:latin typeface="Tisa Offc Serif Pro" panose="020B0604020202020204" pitchFamily="2" charset="0"/>
                <a:cs typeface="Trebuchet MS"/>
              </a:rPr>
              <a:t>t</a:t>
            </a:r>
            <a:br>
              <a:rPr lang="en-US" sz="3600" dirty="0">
                <a:solidFill>
                  <a:schemeClr val="bg1"/>
                </a:solidFill>
                <a:latin typeface="Times New Roman" panose="02020603050405020304" pitchFamily="18" charset="0"/>
                <a:cs typeface="Times New Roman" panose="02020603050405020304" pitchFamily="18" charset="0"/>
              </a:rPr>
            </a:b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895600" y="3205655"/>
            <a:ext cx="6400800" cy="2209800"/>
          </a:xfrm>
        </p:spPr>
        <p:txBody>
          <a:bodyPr>
            <a:noAutofit/>
          </a:bodyPr>
          <a:lstStyle/>
          <a:p>
            <a:r>
              <a:rPr lang="en-US" sz="2800" dirty="0">
                <a:latin typeface="Times New Roman" panose="02020603050405020304" pitchFamily="18" charset="0"/>
                <a:cs typeface="Times New Roman" panose="02020603050405020304" pitchFamily="18" charset="0"/>
              </a:rPr>
              <a:t>Ana Pedre, Vendor Manager</a:t>
            </a:r>
          </a:p>
          <a:p>
            <a:r>
              <a:rPr lang="en-US" sz="2800" dirty="0">
                <a:latin typeface="Times New Roman" panose="02020603050405020304" pitchFamily="18" charset="0"/>
                <a:cs typeface="Times New Roman" panose="02020603050405020304" pitchFamily="18" charset="0"/>
              </a:rPr>
              <a:t>04/22/2020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230" y="4876801"/>
            <a:ext cx="1515539" cy="1515539"/>
          </a:xfrm>
          <a:prstGeom prst="rect">
            <a:avLst/>
          </a:prstGeom>
        </p:spPr>
      </p:pic>
    </p:spTree>
    <p:extLst>
      <p:ext uri="{BB962C8B-B14F-4D97-AF65-F5344CB8AC3E}">
        <p14:creationId xmlns:p14="http://schemas.microsoft.com/office/powerpoint/2010/main" val="171515185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609600"/>
            <a:ext cx="6248400" cy="2154436"/>
          </a:xfrm>
          <a:prstGeom prst="rect">
            <a:avLst/>
          </a:prstGeom>
        </p:spPr>
        <p:txBody>
          <a:bodyPr vert="horz" wrap="square" lIns="0" tIns="0" rIns="0" bIns="0" rtlCol="0">
            <a:spAutoFit/>
          </a:bodyPr>
          <a:lstStyle/>
          <a:p>
            <a:pPr marL="12700" algn="ctr"/>
            <a:r>
              <a:rPr u="sng" dirty="0"/>
              <a:t>Wh</a:t>
            </a:r>
            <a:r>
              <a:rPr u="sng" spc="5" dirty="0"/>
              <a:t>a</a:t>
            </a:r>
            <a:r>
              <a:rPr u="sng" dirty="0"/>
              <a:t>t</a:t>
            </a:r>
            <a:r>
              <a:rPr u="sng" spc="-30" dirty="0"/>
              <a:t> </a:t>
            </a:r>
            <a:r>
              <a:rPr u="sng" dirty="0"/>
              <a:t>mu</a:t>
            </a:r>
            <a:r>
              <a:rPr u="sng" spc="-10" dirty="0"/>
              <a:t>s</a:t>
            </a:r>
            <a:r>
              <a:rPr u="sng" dirty="0"/>
              <a:t>t</a:t>
            </a:r>
            <a:r>
              <a:rPr u="sng" spc="10" dirty="0"/>
              <a:t> </a:t>
            </a:r>
            <a:r>
              <a:rPr u="sng" dirty="0"/>
              <a:t>be m</a:t>
            </a:r>
            <a:r>
              <a:rPr u="sng" spc="5" dirty="0"/>
              <a:t>a</a:t>
            </a:r>
            <a:r>
              <a:rPr u="sng" dirty="0"/>
              <a:t>pp</a:t>
            </a:r>
            <a:r>
              <a:rPr u="sng" spc="5" dirty="0"/>
              <a:t>e</a:t>
            </a:r>
            <a:r>
              <a:rPr u="sng" dirty="0"/>
              <a:t>d</a:t>
            </a:r>
            <a:r>
              <a:rPr lang="en-US" u="sng" dirty="0"/>
              <a:t>?</a:t>
            </a:r>
            <a:br>
              <a:rPr lang="en-US" dirty="0"/>
            </a:br>
            <a:br>
              <a:rPr lang="en-US" dirty="0"/>
            </a:br>
            <a:r>
              <a:rPr lang="en-US" sz="2400" i="1" dirty="0">
                <a:solidFill>
                  <a:schemeClr val="accent4">
                    <a:lumMod val="75000"/>
                  </a:schemeClr>
                </a:solidFill>
              </a:rPr>
              <a:t>Stores will need to </a:t>
            </a:r>
            <a:r>
              <a:rPr lang="en-US" sz="2400" dirty="0">
                <a:solidFill>
                  <a:schemeClr val="accent4">
                    <a:lumMod val="75000"/>
                  </a:schemeClr>
                </a:solidFill>
              </a:rPr>
              <a:t>map</a:t>
            </a:r>
            <a:r>
              <a:rPr lang="en-US" sz="2400" i="1" dirty="0">
                <a:solidFill>
                  <a:schemeClr val="accent4">
                    <a:lumMod val="75000"/>
                  </a:schemeClr>
                </a:solidFill>
              </a:rPr>
              <a:t> any fresh fruit and vegetable items that are not in the APL. </a:t>
            </a:r>
            <a:br>
              <a:rPr lang="en-US" sz="2000" i="1" dirty="0">
                <a:solidFill>
                  <a:schemeClr val="accent4">
                    <a:lumMod val="75000"/>
                  </a:schemeClr>
                </a:solidFill>
              </a:rPr>
            </a:br>
            <a:endParaRPr sz="2000" dirty="0">
              <a:solidFill>
                <a:schemeClr val="accent4">
                  <a:lumMod val="75000"/>
                </a:schemeClr>
              </a:solidFill>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25400"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rPr>
              <a:pPr marL="25400" marR="0" lvl="0" indent="0" algn="r" defTabSz="457200" rtl="0" eaLnBrk="1" fontAlgn="auto" latinLnBrk="0" hangingPunct="1">
                <a:lnSpc>
                  <a:spcPct val="100000"/>
                </a:lnSpc>
                <a:spcBef>
                  <a:spcPts val="0"/>
                </a:spcBef>
                <a:spcAft>
                  <a:spcPts val="0"/>
                </a:spcAft>
                <a:buClrTx/>
                <a:buSzTx/>
                <a:buFontTx/>
                <a:buNone/>
                <a:tabLst/>
                <a:defRPr/>
              </a:pPr>
              <a:t>10</a:t>
            </a:fld>
            <a:endPar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endParaRPr>
          </a:p>
        </p:txBody>
      </p:sp>
      <p:sp>
        <p:nvSpPr>
          <p:cNvPr id="3" name="object 3"/>
          <p:cNvSpPr txBox="1"/>
          <p:nvPr/>
        </p:nvSpPr>
        <p:spPr>
          <a:xfrm>
            <a:off x="1066800" y="3048000"/>
            <a:ext cx="6356985" cy="2739211"/>
          </a:xfrm>
          <a:prstGeom prst="rect">
            <a:avLst/>
          </a:prstGeom>
        </p:spPr>
        <p:txBody>
          <a:bodyPr vert="horz" wrap="square" lIns="0" tIns="0" rIns="0" bIns="0" rtlCol="0">
            <a:spAutoFit/>
          </a:bodyPr>
          <a:lstStyle/>
          <a:p>
            <a:pPr marL="355600" marR="22161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sz="1600" b="0" i="0" u="none" strike="noStrike" kern="1200" cap="none" spc="-15" normalizeH="0" baseline="0" noProof="0" dirty="0">
                <a:ln>
                  <a:noFill/>
                </a:ln>
                <a:solidFill>
                  <a:srgbClr val="F0771C"/>
                </a:solidFill>
                <a:effectLst/>
                <a:uLnTx/>
                <a:uFillTx/>
                <a:latin typeface="Wingdings 3"/>
                <a:ea typeface="+mn-ea"/>
                <a:cs typeface="Wingdings 3"/>
              </a:rPr>
              <a:t></a:t>
            </a:r>
            <a:r>
              <a:rPr kumimoji="0" sz="1600" b="0" i="0" u="none" strike="noStrike" kern="1200" cap="none" spc="-15" normalizeH="0" baseline="0" noProof="0" dirty="0">
                <a:ln>
                  <a:noFill/>
                </a:ln>
                <a:solidFill>
                  <a:srgbClr val="5FCBEF"/>
                </a:solidFill>
                <a:effectLst/>
                <a:uLnTx/>
                <a:uFillTx/>
                <a:latin typeface="Times New Roman"/>
                <a:ea typeface="+mn-ea"/>
                <a:cs typeface="Times New Roman"/>
              </a:rPr>
              <a:t>	</a:t>
            </a:r>
            <a:r>
              <a:rPr kumimoji="0" sz="2000" b="1" i="0" u="none" strike="noStrike" kern="1200" cap="none" spc="5" normalizeH="0" baseline="0" noProof="0" dirty="0">
                <a:ln>
                  <a:noFill/>
                </a:ln>
                <a:solidFill>
                  <a:srgbClr val="3E3E3E"/>
                </a:solidFill>
                <a:effectLst/>
                <a:uLnTx/>
                <a:uFillTx/>
                <a:latin typeface="Trebuchet MS"/>
                <a:ea typeface="+mn-ea"/>
                <a:cs typeface="Trebuchet MS"/>
              </a:rPr>
              <a:t>N</a:t>
            </a:r>
            <a:r>
              <a:rPr kumimoji="0" sz="2000" b="1" i="0" u="none" strike="noStrike" kern="1200" cap="none" spc="0" normalizeH="0" baseline="0" noProof="0" dirty="0">
                <a:ln>
                  <a:noFill/>
                </a:ln>
                <a:solidFill>
                  <a:srgbClr val="3E3E3E"/>
                </a:solidFill>
                <a:effectLst/>
                <a:uLnTx/>
                <a:uFillTx/>
                <a:latin typeface="Trebuchet MS"/>
                <a:ea typeface="+mn-ea"/>
                <a:cs typeface="Trebuchet MS"/>
              </a:rPr>
              <a:t>o</a:t>
            </a:r>
            <a:r>
              <a:rPr kumimoji="0" sz="2000" b="1" i="0" u="none" strike="noStrike" kern="1200" cap="none" spc="-5" normalizeH="0" baseline="0" noProof="0" dirty="0">
                <a:ln>
                  <a:noFill/>
                </a:ln>
                <a:solidFill>
                  <a:srgbClr val="3E3E3E"/>
                </a:solidFill>
                <a:effectLst/>
                <a:uLnTx/>
                <a:uFillTx/>
                <a:latin typeface="Trebuchet MS"/>
                <a:ea typeface="+mn-ea"/>
                <a:cs typeface="Trebuchet MS"/>
              </a:rPr>
              <a:t>n-</a:t>
            </a:r>
            <a:r>
              <a:rPr kumimoji="0" sz="2000" b="1" i="0" u="none" strike="noStrike" kern="1200" cap="none" spc="0" normalizeH="0" baseline="0" noProof="0" dirty="0">
                <a:ln>
                  <a:noFill/>
                </a:ln>
                <a:solidFill>
                  <a:srgbClr val="3E3E3E"/>
                </a:solidFill>
                <a:effectLst/>
                <a:uLnTx/>
                <a:uFillTx/>
                <a:latin typeface="Trebuchet MS"/>
                <a:ea typeface="+mn-ea"/>
                <a:cs typeface="Trebuchet MS"/>
              </a:rPr>
              <a:t>s</a:t>
            </a:r>
            <a:r>
              <a:rPr kumimoji="0" sz="2000" b="1" i="0" u="none" strike="noStrike" kern="1200" cap="none" spc="-5" normalizeH="0" baseline="0" noProof="0" dirty="0">
                <a:ln>
                  <a:noFill/>
                </a:ln>
                <a:solidFill>
                  <a:srgbClr val="3E3E3E"/>
                </a:solidFill>
                <a:effectLst/>
                <a:uLnTx/>
                <a:uFillTx/>
                <a:latin typeface="Trebuchet MS"/>
                <a:ea typeface="+mn-ea"/>
                <a:cs typeface="Trebuchet MS"/>
              </a:rPr>
              <a:t>t</a:t>
            </a:r>
            <a:r>
              <a:rPr kumimoji="0" sz="2000" b="1" i="0" u="none" strike="noStrike" kern="1200" cap="none" spc="0" normalizeH="0" baseline="0" noProof="0" dirty="0">
                <a:ln>
                  <a:noFill/>
                </a:ln>
                <a:solidFill>
                  <a:srgbClr val="3E3E3E"/>
                </a:solidFill>
                <a:effectLst/>
                <a:uLnTx/>
                <a:uFillTx/>
                <a:latin typeface="Trebuchet MS"/>
                <a:ea typeface="+mn-ea"/>
                <a:cs typeface="Trebuchet MS"/>
              </a:rPr>
              <a:t>a</a:t>
            </a:r>
            <a:r>
              <a:rPr kumimoji="0" sz="2000" b="1" i="0" u="none" strike="noStrike" kern="1200" cap="none" spc="-5" normalizeH="0" baseline="0" noProof="0" dirty="0">
                <a:ln>
                  <a:noFill/>
                </a:ln>
                <a:solidFill>
                  <a:srgbClr val="3E3E3E"/>
                </a:solidFill>
                <a:effectLst/>
                <a:uLnTx/>
                <a:uFillTx/>
                <a:latin typeface="Trebuchet MS"/>
                <a:ea typeface="+mn-ea"/>
                <a:cs typeface="Trebuchet MS"/>
              </a:rPr>
              <a:t>n</a:t>
            </a:r>
            <a:r>
              <a:rPr kumimoji="0" sz="2000" b="1" i="0" u="none" strike="noStrike" kern="1200" cap="none" spc="0" normalizeH="0" baseline="0" noProof="0" dirty="0">
                <a:ln>
                  <a:noFill/>
                </a:ln>
                <a:solidFill>
                  <a:srgbClr val="3E3E3E"/>
                </a:solidFill>
                <a:effectLst/>
                <a:uLnTx/>
                <a:uFillTx/>
                <a:latin typeface="Trebuchet MS"/>
                <a:ea typeface="+mn-ea"/>
                <a:cs typeface="Trebuchet MS"/>
              </a:rPr>
              <a:t>da</a:t>
            </a:r>
            <a:r>
              <a:rPr kumimoji="0" sz="2000" b="1" i="0" u="none" strike="noStrike" kern="1200" cap="none" spc="-15" normalizeH="0" baseline="0" noProof="0" dirty="0">
                <a:ln>
                  <a:noFill/>
                </a:ln>
                <a:solidFill>
                  <a:srgbClr val="3E3E3E"/>
                </a:solidFill>
                <a:effectLst/>
                <a:uLnTx/>
                <a:uFillTx/>
                <a:latin typeface="Trebuchet MS"/>
                <a:ea typeface="+mn-ea"/>
                <a:cs typeface="Trebuchet MS"/>
              </a:rPr>
              <a:t>r</a:t>
            </a:r>
            <a:r>
              <a:rPr kumimoji="0" sz="2000" b="1" i="0" u="none" strike="noStrike" kern="1200" cap="none" spc="0" normalizeH="0" baseline="0" noProof="0" dirty="0">
                <a:ln>
                  <a:noFill/>
                </a:ln>
                <a:solidFill>
                  <a:srgbClr val="3E3E3E"/>
                </a:solidFill>
                <a:effectLst/>
                <a:uLnTx/>
                <a:uFillTx/>
                <a:latin typeface="Trebuchet MS"/>
                <a:ea typeface="+mn-ea"/>
                <a:cs typeface="Trebuchet MS"/>
              </a:rPr>
              <a:t>d</a:t>
            </a:r>
            <a:r>
              <a:rPr kumimoji="0" sz="2000" b="1" i="0" u="none" strike="noStrike" kern="1200" cap="none" spc="-40" normalizeH="0" baseline="0" noProof="0" dirty="0">
                <a:ln>
                  <a:noFill/>
                </a:ln>
                <a:solidFill>
                  <a:srgbClr val="3E3E3E"/>
                </a:solidFill>
                <a:effectLst/>
                <a:uLnTx/>
                <a:uFillTx/>
                <a:latin typeface="Trebuchet MS"/>
                <a:ea typeface="+mn-ea"/>
                <a:cs typeface="Trebuchet MS"/>
              </a:rPr>
              <a:t> </a:t>
            </a:r>
            <a:r>
              <a:rPr kumimoji="0" sz="2000" b="1" i="0" u="none" strike="noStrike" kern="1200" cap="none" spc="-5" normalizeH="0" baseline="0" noProof="0" dirty="0">
                <a:ln>
                  <a:noFill/>
                </a:ln>
                <a:solidFill>
                  <a:srgbClr val="3E3E3E"/>
                </a:solidFill>
                <a:effectLst/>
                <a:uLnTx/>
                <a:uFillTx/>
                <a:latin typeface="Trebuchet MS"/>
                <a:ea typeface="+mn-ea"/>
                <a:cs typeface="Trebuchet MS"/>
              </a:rPr>
              <a:t>P</a:t>
            </a:r>
            <a:r>
              <a:rPr kumimoji="0" sz="2000" b="1" i="0" u="none" strike="noStrike" kern="1200" cap="none" spc="5" normalizeH="0" baseline="0" noProof="0" dirty="0">
                <a:ln>
                  <a:noFill/>
                </a:ln>
                <a:solidFill>
                  <a:srgbClr val="3E3E3E"/>
                </a:solidFill>
                <a:effectLst/>
                <a:uLnTx/>
                <a:uFillTx/>
                <a:latin typeface="Trebuchet MS"/>
                <a:ea typeface="+mn-ea"/>
                <a:cs typeface="Trebuchet MS"/>
              </a:rPr>
              <a:t>L</a:t>
            </a:r>
            <a:r>
              <a:rPr kumimoji="0" sz="2000" b="1" i="0" u="none" strike="noStrike" kern="1200" cap="none" spc="-5" normalizeH="0" baseline="0" noProof="0" dirty="0">
                <a:ln>
                  <a:noFill/>
                </a:ln>
                <a:solidFill>
                  <a:srgbClr val="3E3E3E"/>
                </a:solidFill>
                <a:effectLst/>
                <a:uLnTx/>
                <a:uFillTx/>
                <a:latin typeface="Trebuchet MS"/>
                <a:ea typeface="+mn-ea"/>
                <a:cs typeface="Trebuchet MS"/>
              </a:rPr>
              <a:t>U</a:t>
            </a:r>
            <a:r>
              <a:rPr kumimoji="0" sz="2000" b="1" i="0" u="none" strike="noStrike" kern="1200" cap="none" spc="0" normalizeH="0" baseline="0" noProof="0" dirty="0">
                <a:ln>
                  <a:noFill/>
                </a:ln>
                <a:solidFill>
                  <a:srgbClr val="3E3E3E"/>
                </a:solidFill>
                <a:effectLst/>
                <a:uLnTx/>
                <a:uFillTx/>
                <a:latin typeface="Trebuchet MS"/>
                <a:ea typeface="+mn-ea"/>
                <a:cs typeface="Trebuchet MS"/>
              </a:rPr>
              <a:t>s:</a:t>
            </a:r>
            <a:r>
              <a:rPr kumimoji="0" sz="2000" b="1" i="0" u="none" strike="noStrike" kern="1200" cap="none" spc="-20" normalizeH="0" baseline="0" noProof="0" dirty="0">
                <a:ln>
                  <a:noFill/>
                </a:ln>
                <a:solidFill>
                  <a:srgbClr val="3E3E3E"/>
                </a:solidFill>
                <a:effectLst/>
                <a:uLnTx/>
                <a:uFillTx/>
                <a:latin typeface="Trebuchet MS"/>
                <a:ea typeface="+mn-ea"/>
                <a:cs typeface="Trebuchet MS"/>
              </a:rPr>
              <a:t> </a:t>
            </a:r>
            <a:r>
              <a:rPr kumimoji="0" lang="en-US" sz="2000" b="0" i="0" u="none" strike="noStrike" kern="1200" cap="none" spc="-5" normalizeH="0" baseline="0" noProof="0" dirty="0">
                <a:ln>
                  <a:noFill/>
                </a:ln>
                <a:solidFill>
                  <a:srgbClr val="3E3E3E"/>
                </a:solidFill>
                <a:effectLst/>
                <a:uLnTx/>
                <a:uFillTx/>
                <a:latin typeface="Trebuchet MS"/>
                <a:ea typeface="+mn-ea"/>
                <a:cs typeface="Trebuchet MS"/>
              </a:rPr>
              <a:t>An</a:t>
            </a:r>
            <a:r>
              <a:rPr kumimoji="0" sz="2000" b="0" i="0" u="none" strike="noStrike" kern="1200" cap="none" spc="0" normalizeH="0" baseline="0" noProof="0" dirty="0">
                <a:ln>
                  <a:noFill/>
                </a:ln>
                <a:solidFill>
                  <a:srgbClr val="3E3E3E"/>
                </a:solidFill>
                <a:effectLst/>
                <a:uLnTx/>
                <a:uFillTx/>
                <a:latin typeface="Trebuchet MS"/>
                <a:ea typeface="+mn-ea"/>
                <a:cs typeface="Trebuchet MS"/>
              </a:rPr>
              <a:t>y</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prod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u</a:t>
            </a:r>
            <a:r>
              <a:rPr kumimoji="0" sz="2000" b="0" i="0" u="none" strike="noStrike" kern="1200" cap="none" spc="0" normalizeH="0" baseline="0" noProof="0" dirty="0">
                <a:ln>
                  <a:noFill/>
                </a:ln>
                <a:solidFill>
                  <a:srgbClr val="3E3E3E"/>
                </a:solidFill>
                <a:effectLst/>
                <a:uLnTx/>
                <a:uFillTx/>
                <a:latin typeface="Trebuchet MS"/>
                <a:ea typeface="+mn-ea"/>
                <a:cs typeface="Trebuchet MS"/>
              </a:rPr>
              <a:t>ce</a:t>
            </a:r>
            <a:r>
              <a:rPr kumimoji="0" sz="2000" b="0" i="0" u="none" strike="noStrike" kern="1200" cap="none" spc="-4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codes</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th</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at</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do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n</a:t>
            </a:r>
            <a:r>
              <a:rPr kumimoji="0" sz="2000" b="0" i="0" u="none" strike="noStrike" kern="1200" cap="none" spc="0" normalizeH="0" baseline="0" noProof="0" dirty="0">
                <a:ln>
                  <a:noFill/>
                </a:ln>
                <a:solidFill>
                  <a:srgbClr val="3E3E3E"/>
                </a:solidFill>
                <a:effectLst/>
                <a:uLnTx/>
                <a:uFillTx/>
                <a:latin typeface="Trebuchet MS"/>
                <a:ea typeface="+mn-ea"/>
                <a:cs typeface="Trebuchet MS"/>
              </a:rPr>
              <a:t>ot comp</a:t>
            </a:r>
            <a:r>
              <a:rPr kumimoji="0" sz="2000" b="0" i="0" u="none" strike="noStrike" kern="1200" cap="none" spc="-5" normalizeH="0" baseline="0" noProof="0" dirty="0">
                <a:ln>
                  <a:noFill/>
                </a:ln>
                <a:solidFill>
                  <a:srgbClr val="3E3E3E"/>
                </a:solidFill>
                <a:effectLst/>
                <a:uLnTx/>
                <a:uFillTx/>
                <a:latin typeface="Trebuchet MS"/>
                <a:ea typeface="+mn-ea"/>
                <a:cs typeface="Trebuchet MS"/>
              </a:rPr>
              <a:t>l</a:t>
            </a:r>
            <a:r>
              <a:rPr kumimoji="0" sz="2000" b="0" i="0" u="none" strike="noStrike" kern="1200" cap="none" spc="0" normalizeH="0" baseline="0" noProof="0" dirty="0">
                <a:ln>
                  <a:noFill/>
                </a:ln>
                <a:solidFill>
                  <a:srgbClr val="3E3E3E"/>
                </a:solidFill>
                <a:effectLst/>
                <a:uLnTx/>
                <a:uFillTx/>
                <a:latin typeface="Trebuchet MS"/>
                <a:ea typeface="+mn-ea"/>
                <a:cs typeface="Trebuchet MS"/>
              </a:rPr>
              <a:t>y</a:t>
            </a:r>
            <a:r>
              <a:rPr kumimoji="0" sz="2000" b="0" i="0" u="none" strike="noStrike" kern="1200" cap="none" spc="-3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w</a:t>
            </a:r>
            <a:r>
              <a:rPr kumimoji="0" sz="2000" b="0" i="0" u="none" strike="noStrike" kern="1200" cap="none" spc="0" normalizeH="0" baseline="0" noProof="0" dirty="0">
                <a:ln>
                  <a:noFill/>
                </a:ln>
                <a:solidFill>
                  <a:srgbClr val="3E3E3E"/>
                </a:solidFill>
                <a:effectLst/>
                <a:uLnTx/>
                <a:uFillTx/>
                <a:latin typeface="Trebuchet MS"/>
                <a:ea typeface="+mn-ea"/>
                <a:cs typeface="Trebuchet MS"/>
              </a:rPr>
              <a:t>i</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h</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th</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I</a:t>
            </a:r>
            <a:r>
              <a:rPr kumimoji="0" sz="2000" b="0" i="0" u="none" strike="noStrike" kern="1200" cap="none" spc="0" normalizeH="0" baseline="0" noProof="0" dirty="0">
                <a:ln>
                  <a:noFill/>
                </a:ln>
                <a:solidFill>
                  <a:srgbClr val="3E3E3E"/>
                </a:solidFill>
                <a:effectLst/>
                <a:uLnTx/>
                <a:uFillTx/>
                <a:latin typeface="Trebuchet MS"/>
                <a:ea typeface="+mn-ea"/>
                <a:cs typeface="Trebuchet MS"/>
              </a:rPr>
              <a:t>F</a:t>
            </a:r>
            <a:r>
              <a:rPr kumimoji="0" sz="2000" b="0" i="0" u="none" strike="noStrike" kern="1200" cap="none" spc="-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l</a:t>
            </a:r>
            <a:r>
              <a:rPr kumimoji="0" sz="2000" b="0" i="0" u="none" strike="noStrike" kern="1200" cap="none" spc="0" normalizeH="0" baseline="0" noProof="0" dirty="0">
                <a:ln>
                  <a:noFill/>
                </a:ln>
                <a:solidFill>
                  <a:srgbClr val="3E3E3E"/>
                </a:solidFill>
                <a:effectLst/>
                <a:uLnTx/>
                <a:uFillTx/>
                <a:latin typeface="Trebuchet MS"/>
                <a:ea typeface="+mn-ea"/>
                <a:cs typeface="Trebuchet MS"/>
              </a:rPr>
              <a:t>is</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t>
            </a:r>
            <a:r>
              <a:rPr kumimoji="0" sz="2000" b="0" i="0" u="none" strike="noStrike" kern="1200" cap="none" spc="-5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5" normalizeH="0" baseline="0" noProof="0" dirty="0">
                <a:ln>
                  <a:noFill/>
                </a:ln>
                <a:solidFill>
                  <a:srgbClr val="3E3E3E"/>
                </a:solidFill>
                <a:effectLst/>
                <a:uLnTx/>
                <a:uFillTx/>
                <a:latin typeface="Trebuchet MS"/>
                <a:ea typeface="+mn-ea"/>
                <a:cs typeface="Trebuchet MS"/>
              </a:rPr>
              <a:t>h</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ese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may</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be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codes crea</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ed</a:t>
            </a:r>
            <a:r>
              <a:rPr kumimoji="0" sz="2000" b="0" i="0" u="none" strike="noStrike" kern="1200" cap="none" spc="-4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by</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th</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ore</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or</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by</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th</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se</a:t>
            </a:r>
            <a:r>
              <a:rPr kumimoji="0" sz="2000" b="0" i="0" u="none" strike="noStrike" kern="1200" cap="none" spc="-5" normalizeH="0" baseline="0" noProof="0" dirty="0">
                <a:ln>
                  <a:noFill/>
                </a:ln>
                <a:solidFill>
                  <a:srgbClr val="3E3E3E"/>
                </a:solidFill>
                <a:effectLst/>
                <a:uLnTx/>
                <a:uFillTx/>
                <a:latin typeface="Trebuchet MS"/>
                <a:ea typeface="+mn-ea"/>
                <a:cs typeface="Trebuchet MS"/>
              </a:rPr>
              <a:t>ll</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er</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of</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th</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 prod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u</a:t>
            </a:r>
            <a:r>
              <a:rPr kumimoji="0" sz="2000" b="0" i="0" u="none" strike="noStrike" kern="1200" cap="none" spc="0" normalizeH="0" baseline="0" noProof="0" dirty="0">
                <a:ln>
                  <a:noFill/>
                </a:ln>
                <a:solidFill>
                  <a:srgbClr val="3E3E3E"/>
                </a:solidFill>
                <a:effectLst/>
                <a:uLnTx/>
                <a:uFillTx/>
                <a:latin typeface="Trebuchet MS"/>
                <a:ea typeface="+mn-ea"/>
                <a:cs typeface="Trebuchet MS"/>
              </a:rPr>
              <a:t>ce.</a:t>
            </a:r>
            <a:endParaRPr kumimoji="0"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2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sz="1600" b="0" i="0" u="none" strike="noStrike" kern="1200" cap="none" spc="-15" normalizeH="0" baseline="0" noProof="0" dirty="0">
                <a:ln>
                  <a:noFill/>
                </a:ln>
                <a:solidFill>
                  <a:srgbClr val="F0771C"/>
                </a:solidFill>
                <a:effectLst/>
                <a:uLnTx/>
                <a:uFillTx/>
                <a:latin typeface="Wingdings 3"/>
                <a:ea typeface="+mn-ea"/>
                <a:cs typeface="Wingdings 3"/>
              </a:rPr>
              <a:t></a:t>
            </a:r>
            <a:r>
              <a:rPr kumimoji="0" sz="1600" b="0" i="0" u="none" strike="noStrike" kern="1200" cap="none" spc="-15" normalizeH="0" baseline="0" noProof="0" dirty="0">
                <a:ln>
                  <a:noFill/>
                </a:ln>
                <a:solidFill>
                  <a:srgbClr val="5FCBEF"/>
                </a:solidFill>
                <a:effectLst/>
                <a:uLnTx/>
                <a:uFillTx/>
                <a:latin typeface="Times New Roman"/>
                <a:ea typeface="+mn-ea"/>
                <a:cs typeface="Times New Roman"/>
              </a:rPr>
              <a:t>	</a:t>
            </a:r>
            <a:r>
              <a:rPr kumimoji="0" sz="2000" b="1" i="0" u="none" strike="noStrike" kern="1200" cap="none" spc="-5" normalizeH="0" baseline="0" noProof="0" dirty="0">
                <a:ln>
                  <a:noFill/>
                </a:ln>
                <a:solidFill>
                  <a:srgbClr val="3E3E3E"/>
                </a:solidFill>
                <a:effectLst/>
                <a:uLnTx/>
                <a:uFillTx/>
                <a:latin typeface="Trebuchet MS"/>
                <a:ea typeface="+mn-ea"/>
                <a:cs typeface="Trebuchet MS"/>
              </a:rPr>
              <a:t>St</a:t>
            </a:r>
            <a:r>
              <a:rPr kumimoji="0" sz="2000" b="1" i="0" u="none" strike="noStrike" kern="1200" cap="none" spc="0" normalizeH="0" baseline="0" noProof="0" dirty="0">
                <a:ln>
                  <a:noFill/>
                </a:ln>
                <a:solidFill>
                  <a:srgbClr val="3E3E3E"/>
                </a:solidFill>
                <a:effectLst/>
                <a:uLnTx/>
                <a:uFillTx/>
                <a:latin typeface="Trebuchet MS"/>
                <a:ea typeface="+mn-ea"/>
                <a:cs typeface="Trebuchet MS"/>
              </a:rPr>
              <a:t>ore</a:t>
            </a:r>
            <a:r>
              <a:rPr kumimoji="0" sz="2000" b="1"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1" i="0" u="none" strike="noStrike" kern="1200" cap="none" spc="0" normalizeH="0" baseline="0" noProof="0" dirty="0">
                <a:ln>
                  <a:noFill/>
                </a:ln>
                <a:solidFill>
                  <a:srgbClr val="3E3E3E"/>
                </a:solidFill>
                <a:effectLst/>
                <a:uLnTx/>
                <a:uFillTx/>
                <a:latin typeface="Trebuchet MS"/>
                <a:ea typeface="+mn-ea"/>
                <a:cs typeface="Trebuchet MS"/>
              </a:rPr>
              <a:t>ge</a:t>
            </a:r>
            <a:r>
              <a:rPr kumimoji="0" sz="2000" b="1" i="0" u="none" strike="noStrike" kern="1200" cap="none" spc="-5" normalizeH="0" baseline="0" noProof="0" dirty="0">
                <a:ln>
                  <a:noFill/>
                </a:ln>
                <a:solidFill>
                  <a:srgbClr val="3E3E3E"/>
                </a:solidFill>
                <a:effectLst/>
                <a:uLnTx/>
                <a:uFillTx/>
                <a:latin typeface="Trebuchet MS"/>
                <a:ea typeface="+mn-ea"/>
                <a:cs typeface="Trebuchet MS"/>
              </a:rPr>
              <a:t>n</a:t>
            </a:r>
            <a:r>
              <a:rPr kumimoji="0" sz="2000" b="1" i="0" u="none" strike="noStrike" kern="1200" cap="none" spc="0" normalizeH="0" baseline="0" noProof="0" dirty="0">
                <a:ln>
                  <a:noFill/>
                </a:ln>
                <a:solidFill>
                  <a:srgbClr val="3E3E3E"/>
                </a:solidFill>
                <a:effectLst/>
                <a:uLnTx/>
                <a:uFillTx/>
                <a:latin typeface="Trebuchet MS"/>
                <a:ea typeface="+mn-ea"/>
                <a:cs typeface="Trebuchet MS"/>
              </a:rPr>
              <a:t>era</a:t>
            </a:r>
            <a:r>
              <a:rPr kumimoji="0" sz="2000" b="1" i="0" u="none" strike="noStrike" kern="1200" cap="none" spc="-5" normalizeH="0" baseline="0" noProof="0" dirty="0">
                <a:ln>
                  <a:noFill/>
                </a:ln>
                <a:solidFill>
                  <a:srgbClr val="3E3E3E"/>
                </a:solidFill>
                <a:effectLst/>
                <a:uLnTx/>
                <a:uFillTx/>
                <a:latin typeface="Trebuchet MS"/>
                <a:ea typeface="+mn-ea"/>
                <a:cs typeface="Trebuchet MS"/>
              </a:rPr>
              <a:t>t</a:t>
            </a:r>
            <a:r>
              <a:rPr kumimoji="0" sz="2000" b="1" i="0" u="none" strike="noStrike" kern="1200" cap="none" spc="-15" normalizeH="0" baseline="0" noProof="0" dirty="0">
                <a:ln>
                  <a:noFill/>
                </a:ln>
                <a:solidFill>
                  <a:srgbClr val="3E3E3E"/>
                </a:solidFill>
                <a:effectLst/>
                <a:uLnTx/>
                <a:uFillTx/>
                <a:latin typeface="Trebuchet MS"/>
                <a:ea typeface="+mn-ea"/>
                <a:cs typeface="Trebuchet MS"/>
              </a:rPr>
              <a:t>e</a:t>
            </a:r>
            <a:r>
              <a:rPr kumimoji="0" sz="2000" b="1" i="0" u="none" strike="noStrike" kern="1200" cap="none" spc="0" normalizeH="0" baseline="0" noProof="0" dirty="0">
                <a:ln>
                  <a:noFill/>
                </a:ln>
                <a:solidFill>
                  <a:srgbClr val="3E3E3E"/>
                </a:solidFill>
                <a:effectLst/>
                <a:uLnTx/>
                <a:uFillTx/>
                <a:latin typeface="Trebuchet MS"/>
                <a:ea typeface="+mn-ea"/>
                <a:cs typeface="Trebuchet MS"/>
              </a:rPr>
              <a:t>d</a:t>
            </a:r>
            <a:r>
              <a:rPr kumimoji="0" sz="2000" b="1" i="0" u="none" strike="noStrike" kern="1200" cap="none" spc="-40" normalizeH="0" baseline="0" noProof="0" dirty="0">
                <a:ln>
                  <a:noFill/>
                </a:ln>
                <a:solidFill>
                  <a:srgbClr val="3E3E3E"/>
                </a:solidFill>
                <a:effectLst/>
                <a:uLnTx/>
                <a:uFillTx/>
                <a:latin typeface="Trebuchet MS"/>
                <a:ea typeface="+mn-ea"/>
                <a:cs typeface="Trebuchet MS"/>
              </a:rPr>
              <a:t> </a:t>
            </a:r>
            <a:r>
              <a:rPr kumimoji="0" sz="2000" b="1" i="0" u="none" strike="noStrike" kern="1200" cap="none" spc="-5" normalizeH="0" baseline="0" noProof="0" dirty="0">
                <a:ln>
                  <a:noFill/>
                </a:ln>
                <a:solidFill>
                  <a:srgbClr val="3E3E3E"/>
                </a:solidFill>
                <a:effectLst/>
                <a:uLnTx/>
                <a:uFillTx/>
                <a:latin typeface="Trebuchet MS"/>
                <a:ea typeface="+mn-ea"/>
                <a:cs typeface="Trebuchet MS"/>
              </a:rPr>
              <a:t>UP</a:t>
            </a:r>
            <a:r>
              <a:rPr kumimoji="0" sz="2000" b="1" i="0" u="none" strike="noStrike" kern="1200" cap="none" spc="0" normalizeH="0" baseline="0" noProof="0" dirty="0">
                <a:ln>
                  <a:noFill/>
                </a:ln>
                <a:solidFill>
                  <a:srgbClr val="3E3E3E"/>
                </a:solidFill>
                <a:effectLst/>
                <a:uLnTx/>
                <a:uFillTx/>
                <a:latin typeface="Trebuchet MS"/>
                <a:ea typeface="+mn-ea"/>
                <a:cs typeface="Trebuchet MS"/>
              </a:rPr>
              <a:t>Cs</a:t>
            </a:r>
            <a:r>
              <a:rPr kumimoji="0" sz="2000" b="1" i="0" u="none" strike="noStrike" kern="1200" cap="none" spc="5" normalizeH="0" baseline="0" noProof="0" dirty="0">
                <a:ln>
                  <a:noFill/>
                </a:ln>
                <a:solidFill>
                  <a:srgbClr val="3E3E3E"/>
                </a:solidFill>
                <a:effectLst/>
                <a:uLnTx/>
                <a:uFillTx/>
                <a:latin typeface="Trebuchet MS"/>
                <a:ea typeface="+mn-ea"/>
                <a:cs typeface="Trebuchet MS"/>
              </a:rPr>
              <a:t>/</a:t>
            </a:r>
            <a:r>
              <a:rPr kumimoji="0" sz="2000" b="1" i="0" u="none" strike="noStrike" kern="1200" cap="none" spc="-5" normalizeH="0" baseline="0" noProof="0" dirty="0">
                <a:ln>
                  <a:noFill/>
                </a:ln>
                <a:solidFill>
                  <a:srgbClr val="3E3E3E"/>
                </a:solidFill>
                <a:effectLst/>
                <a:uLnTx/>
                <a:uFillTx/>
                <a:latin typeface="Trebuchet MS"/>
                <a:ea typeface="+mn-ea"/>
                <a:cs typeface="Trebuchet MS"/>
              </a:rPr>
              <a:t>UP</a:t>
            </a:r>
            <a:r>
              <a:rPr kumimoji="0" sz="2000" b="1" i="0" u="none" strike="noStrike" kern="1200" cap="none" spc="0" normalizeH="0" baseline="0" noProof="0" dirty="0">
                <a:ln>
                  <a:noFill/>
                </a:ln>
                <a:solidFill>
                  <a:srgbClr val="3E3E3E"/>
                </a:solidFill>
                <a:effectLst/>
                <a:uLnTx/>
                <a:uFillTx/>
                <a:latin typeface="Trebuchet MS"/>
                <a:ea typeface="+mn-ea"/>
                <a:cs typeface="Trebuchet MS"/>
              </a:rPr>
              <a:t>Cs</a:t>
            </a:r>
            <a:r>
              <a:rPr kumimoji="0" sz="2000" b="1"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1" i="0" u="none" strike="noStrike" kern="1200" cap="none" spc="0" normalizeH="0" baseline="0" noProof="0" dirty="0">
                <a:ln>
                  <a:noFill/>
                </a:ln>
                <a:solidFill>
                  <a:srgbClr val="3E3E3E"/>
                </a:solidFill>
                <a:effectLst/>
                <a:uLnTx/>
                <a:uFillTx/>
                <a:latin typeface="Trebuchet MS"/>
                <a:ea typeface="+mn-ea"/>
                <a:cs typeface="Trebuchet MS"/>
              </a:rPr>
              <a:t>s</a:t>
            </a:r>
            <a:r>
              <a:rPr kumimoji="0" sz="2000" b="1" i="0" u="none" strike="noStrike" kern="1200" cap="none" spc="-5" normalizeH="0" baseline="0" noProof="0" dirty="0">
                <a:ln>
                  <a:noFill/>
                </a:ln>
                <a:solidFill>
                  <a:srgbClr val="3E3E3E"/>
                </a:solidFill>
                <a:effectLst/>
                <a:uLnTx/>
                <a:uFillTx/>
                <a:latin typeface="Trebuchet MS"/>
                <a:ea typeface="+mn-ea"/>
                <a:cs typeface="Trebuchet MS"/>
              </a:rPr>
              <a:t>t</a:t>
            </a:r>
            <a:r>
              <a:rPr kumimoji="0" sz="2000" b="1" i="0" u="none" strike="noStrike" kern="1200" cap="none" spc="0" normalizeH="0" baseline="0" noProof="0" dirty="0">
                <a:ln>
                  <a:noFill/>
                </a:ln>
                <a:solidFill>
                  <a:srgbClr val="3E3E3E"/>
                </a:solidFill>
                <a:effectLst/>
                <a:uLnTx/>
                <a:uFillTx/>
                <a:latin typeface="Trebuchet MS"/>
                <a:ea typeface="+mn-ea"/>
                <a:cs typeface="Trebuchet MS"/>
              </a:rPr>
              <a:t>ar</a:t>
            </a:r>
            <a:r>
              <a:rPr kumimoji="0" sz="2000" b="1" i="0" u="none" strike="noStrike" kern="1200" cap="none" spc="-5" normalizeH="0" baseline="0" noProof="0" dirty="0">
                <a:ln>
                  <a:noFill/>
                </a:ln>
                <a:solidFill>
                  <a:srgbClr val="3E3E3E"/>
                </a:solidFill>
                <a:effectLst/>
                <a:uLnTx/>
                <a:uFillTx/>
                <a:latin typeface="Trebuchet MS"/>
                <a:ea typeface="+mn-ea"/>
                <a:cs typeface="Trebuchet MS"/>
              </a:rPr>
              <a:t>t</a:t>
            </a:r>
            <a:r>
              <a:rPr kumimoji="0" sz="2000" b="1" i="0" u="none" strike="noStrike" kern="1200" cap="none" spc="0" normalizeH="0" baseline="0" noProof="0" dirty="0">
                <a:ln>
                  <a:noFill/>
                </a:ln>
                <a:solidFill>
                  <a:srgbClr val="3E3E3E"/>
                </a:solidFill>
                <a:effectLst/>
                <a:uLnTx/>
                <a:uFillTx/>
                <a:latin typeface="Trebuchet MS"/>
                <a:ea typeface="+mn-ea"/>
                <a:cs typeface="Trebuchet MS"/>
              </a:rPr>
              <a:t>i</a:t>
            </a:r>
            <a:r>
              <a:rPr kumimoji="0" sz="2000" b="1" i="0" u="none" strike="noStrike" kern="1200" cap="none" spc="-5" normalizeH="0" baseline="0" noProof="0" dirty="0">
                <a:ln>
                  <a:noFill/>
                </a:ln>
                <a:solidFill>
                  <a:srgbClr val="3E3E3E"/>
                </a:solidFill>
                <a:effectLst/>
                <a:uLnTx/>
                <a:uFillTx/>
                <a:latin typeface="Trebuchet MS"/>
                <a:ea typeface="+mn-ea"/>
                <a:cs typeface="Trebuchet MS"/>
              </a:rPr>
              <a:t>ng</a:t>
            </a:r>
            <a:r>
              <a:rPr kumimoji="0" sz="2000" b="1" i="0" u="none" strike="noStrike" kern="1200" cap="none" spc="-40" normalizeH="0" baseline="0" noProof="0" dirty="0">
                <a:ln>
                  <a:noFill/>
                </a:ln>
                <a:solidFill>
                  <a:srgbClr val="3E3E3E"/>
                </a:solidFill>
                <a:effectLst/>
                <a:uLnTx/>
                <a:uFillTx/>
                <a:latin typeface="Trebuchet MS"/>
                <a:ea typeface="+mn-ea"/>
                <a:cs typeface="Trebuchet MS"/>
              </a:rPr>
              <a:t> </a:t>
            </a:r>
            <a:r>
              <a:rPr kumimoji="0" sz="2000" b="1" i="0" u="none" strike="noStrike" kern="1200" cap="none" spc="-5" normalizeH="0" baseline="0" noProof="0" dirty="0">
                <a:ln>
                  <a:noFill/>
                </a:ln>
                <a:solidFill>
                  <a:srgbClr val="3E3E3E"/>
                </a:solidFill>
                <a:effectLst/>
                <a:uLnTx/>
                <a:uFillTx/>
                <a:latin typeface="Trebuchet MS"/>
                <a:ea typeface="+mn-ea"/>
                <a:cs typeface="Trebuchet MS"/>
              </a:rPr>
              <a:t>w</a:t>
            </a:r>
            <a:r>
              <a:rPr kumimoji="0" sz="2000" b="1" i="0" u="none" strike="noStrike" kern="1200" cap="none" spc="0" normalizeH="0" baseline="0" noProof="0" dirty="0">
                <a:ln>
                  <a:noFill/>
                </a:ln>
                <a:solidFill>
                  <a:srgbClr val="3E3E3E"/>
                </a:solidFill>
                <a:effectLst/>
                <a:uLnTx/>
                <a:uFillTx/>
                <a:latin typeface="Trebuchet MS"/>
                <a:ea typeface="+mn-ea"/>
                <a:cs typeface="Trebuchet MS"/>
              </a:rPr>
              <a:t>i</a:t>
            </a:r>
            <a:r>
              <a:rPr kumimoji="0" sz="2000" b="1" i="0" u="none" strike="noStrike" kern="1200" cap="none" spc="-5" normalizeH="0" baseline="0" noProof="0" dirty="0">
                <a:ln>
                  <a:noFill/>
                </a:ln>
                <a:solidFill>
                  <a:srgbClr val="3E3E3E"/>
                </a:solidFill>
                <a:effectLst/>
                <a:uLnTx/>
                <a:uFillTx/>
                <a:latin typeface="Trebuchet MS"/>
                <a:ea typeface="+mn-ea"/>
                <a:cs typeface="Trebuchet MS"/>
              </a:rPr>
              <a:t>th</a:t>
            </a:r>
            <a:r>
              <a:rPr kumimoji="0" sz="2000" b="1"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1" i="0" u="none" strike="noStrike" kern="1200" cap="none" spc="5" normalizeH="0" baseline="0" noProof="0" dirty="0">
                <a:ln>
                  <a:noFill/>
                </a:ln>
                <a:solidFill>
                  <a:srgbClr val="3E3E3E"/>
                </a:solidFill>
                <a:effectLst/>
                <a:uLnTx/>
                <a:uFillTx/>
                <a:latin typeface="Trebuchet MS"/>
                <a:ea typeface="+mn-ea"/>
                <a:cs typeface="Trebuchet MS"/>
              </a:rPr>
              <a:t>2,</a:t>
            </a:r>
            <a:r>
              <a:rPr kumimoji="0" sz="2000" b="1"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1" i="0" u="none" strike="noStrike" kern="1200" cap="none" spc="0" normalizeH="0" baseline="0" noProof="0" dirty="0">
                <a:ln>
                  <a:noFill/>
                </a:ln>
                <a:solidFill>
                  <a:srgbClr val="3E3E3E"/>
                </a:solidFill>
                <a:effectLst/>
                <a:uLnTx/>
                <a:uFillTx/>
                <a:latin typeface="Trebuchet MS"/>
                <a:ea typeface="+mn-ea"/>
                <a:cs typeface="Trebuchet MS"/>
              </a:rPr>
              <a:t>4</a:t>
            </a:r>
            <a:r>
              <a:rPr kumimoji="0" sz="2000" b="1"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1" i="0" u="none" strike="noStrike" kern="1200" cap="none" spc="0" normalizeH="0" baseline="0" noProof="0" dirty="0">
                <a:ln>
                  <a:noFill/>
                </a:ln>
                <a:solidFill>
                  <a:srgbClr val="3E3E3E"/>
                </a:solidFill>
                <a:effectLst/>
                <a:uLnTx/>
                <a:uFillTx/>
                <a:latin typeface="Trebuchet MS"/>
                <a:ea typeface="+mn-ea"/>
                <a:cs typeface="Trebuchet MS"/>
              </a:rPr>
              <a:t>a</a:t>
            </a:r>
            <a:r>
              <a:rPr kumimoji="0" sz="2000" b="1" i="0" u="none" strike="noStrike" kern="1200" cap="none" spc="-5" normalizeH="0" baseline="0" noProof="0" dirty="0">
                <a:ln>
                  <a:noFill/>
                </a:ln>
                <a:solidFill>
                  <a:srgbClr val="3E3E3E"/>
                </a:solidFill>
                <a:effectLst/>
                <a:uLnTx/>
                <a:uFillTx/>
                <a:latin typeface="Trebuchet MS"/>
                <a:ea typeface="+mn-ea"/>
                <a:cs typeface="Trebuchet MS"/>
              </a:rPr>
              <a:t>n</a:t>
            </a:r>
            <a:r>
              <a:rPr kumimoji="0" sz="2000" b="1" i="0" u="none" strike="noStrike" kern="1200" cap="none" spc="0" normalizeH="0" baseline="0" noProof="0" dirty="0">
                <a:ln>
                  <a:noFill/>
                </a:ln>
                <a:solidFill>
                  <a:srgbClr val="3E3E3E"/>
                </a:solidFill>
                <a:effectLst/>
                <a:uLnTx/>
                <a:uFillTx/>
                <a:latin typeface="Trebuchet MS"/>
                <a:ea typeface="+mn-ea"/>
                <a:cs typeface="Trebuchet MS"/>
              </a:rPr>
              <a:t>d</a:t>
            </a:r>
            <a:r>
              <a:rPr kumimoji="0" sz="2000" b="1"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1" i="0" u="none" strike="noStrike" kern="1200" cap="none" spc="5" normalizeH="0" baseline="0" noProof="0" dirty="0">
                <a:ln>
                  <a:noFill/>
                </a:ln>
                <a:solidFill>
                  <a:srgbClr val="3E3E3E"/>
                </a:solidFill>
                <a:effectLst/>
                <a:uLnTx/>
                <a:uFillTx/>
                <a:latin typeface="Trebuchet MS"/>
                <a:ea typeface="+mn-ea"/>
                <a:cs typeface="Trebuchet MS"/>
              </a:rPr>
              <a:t>9</a:t>
            </a:r>
            <a:r>
              <a:rPr kumimoji="0" sz="2000" b="1" i="0" u="none" strike="noStrike" kern="1200" cap="none" spc="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B</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ar</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codes</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pri</a:t>
            </a:r>
            <a:r>
              <a:rPr kumimoji="0" sz="2000" b="0" i="0" u="none" strike="noStrike" kern="1200" cap="none" spc="-5" normalizeH="0" baseline="0" noProof="0" dirty="0">
                <a:ln>
                  <a:noFill/>
                </a:ln>
                <a:solidFill>
                  <a:srgbClr val="3E3E3E"/>
                </a:solidFill>
                <a:effectLst/>
                <a:uLnTx/>
                <a:uFillTx/>
                <a:latin typeface="Trebuchet MS"/>
                <a:ea typeface="+mn-ea"/>
                <a:cs typeface="Trebuchet MS"/>
              </a:rPr>
              <a:t>nt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ed</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in</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th</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ore</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ty</a:t>
            </a:r>
            <a:r>
              <a:rPr kumimoji="0" sz="2000" b="0" i="0" u="none" strike="noStrike" kern="1200" cap="none" spc="0" normalizeH="0" baseline="0" noProof="0" dirty="0">
                <a:ln>
                  <a:noFill/>
                </a:ln>
                <a:solidFill>
                  <a:srgbClr val="3E3E3E"/>
                </a:solidFill>
                <a:effectLst/>
                <a:uLnTx/>
                <a:uFillTx/>
                <a:latin typeface="Trebuchet MS"/>
                <a:ea typeface="+mn-ea"/>
                <a:cs typeface="Trebuchet MS"/>
              </a:rPr>
              <a:t>pica</a:t>
            </a:r>
            <a:r>
              <a:rPr kumimoji="0" sz="2000" b="0" i="0" u="none" strike="noStrike" kern="1200" cap="none" spc="-5" normalizeH="0" baseline="0" noProof="0" dirty="0">
                <a:ln>
                  <a:noFill/>
                </a:ln>
                <a:solidFill>
                  <a:srgbClr val="3E3E3E"/>
                </a:solidFill>
                <a:effectLst/>
                <a:uLnTx/>
                <a:uFillTx/>
                <a:latin typeface="Trebuchet MS"/>
                <a:ea typeface="+mn-ea"/>
                <a:cs typeface="Trebuchet MS"/>
              </a:rPr>
              <a:t>ll</a:t>
            </a:r>
            <a:r>
              <a:rPr kumimoji="0" sz="2000" b="0" i="0" u="none" strike="noStrike" kern="1200" cap="none" spc="0" normalizeH="0" baseline="0" noProof="0" dirty="0">
                <a:ln>
                  <a:noFill/>
                </a:ln>
                <a:solidFill>
                  <a:srgbClr val="3E3E3E"/>
                </a:solidFill>
                <a:effectLst/>
                <a:uLnTx/>
                <a:uFillTx/>
                <a:latin typeface="Trebuchet MS"/>
                <a:ea typeface="+mn-ea"/>
                <a:cs typeface="Trebuchet MS"/>
              </a:rPr>
              <a:t>y</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for</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ore pac</a:t>
            </a:r>
            <a:r>
              <a:rPr kumimoji="0" sz="2000" b="0" i="0" u="none" strike="noStrike" kern="1200" cap="none" spc="-5" normalizeH="0" baseline="0" noProof="0" dirty="0">
                <a:ln>
                  <a:noFill/>
                </a:ln>
                <a:solidFill>
                  <a:srgbClr val="3E3E3E"/>
                </a:solidFill>
                <a:effectLst/>
                <a:uLnTx/>
                <a:uFillTx/>
                <a:latin typeface="Trebuchet MS"/>
                <a:ea typeface="+mn-ea"/>
                <a:cs typeface="Trebuchet MS"/>
              </a:rPr>
              <a:t>k</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aged</a:t>
            </a:r>
            <a:r>
              <a:rPr kumimoji="0" sz="2000" b="0" i="0" u="none" strike="noStrike" kern="1200" cap="none" spc="-4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i</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ems</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l</a:t>
            </a:r>
            <a:r>
              <a:rPr kumimoji="0" sz="2000" b="0" i="0" u="none" strike="noStrike" kern="1200" cap="none" spc="0" normalizeH="0" baseline="0" noProof="0" dirty="0">
                <a:ln>
                  <a:noFill/>
                </a:ln>
                <a:solidFill>
                  <a:srgbClr val="3E3E3E"/>
                </a:solidFill>
                <a:effectLst/>
                <a:uLnTx/>
                <a:uFillTx/>
                <a:latin typeface="Trebuchet MS"/>
                <a:ea typeface="+mn-ea"/>
                <a:cs typeface="Trebuchet MS"/>
              </a:rPr>
              <a:t>i</a:t>
            </a:r>
            <a:r>
              <a:rPr kumimoji="0" sz="2000" b="0" i="0" u="none" strike="noStrike" kern="1200" cap="none" spc="-5" normalizeH="0" baseline="0" noProof="0" dirty="0">
                <a:ln>
                  <a:noFill/>
                </a:ln>
                <a:solidFill>
                  <a:srgbClr val="3E3E3E"/>
                </a:solidFill>
                <a:effectLst/>
                <a:uLnTx/>
                <a:uFillTx/>
                <a:latin typeface="Trebuchet MS"/>
                <a:ea typeface="+mn-ea"/>
                <a:cs typeface="Trebuchet MS"/>
              </a:rPr>
              <a:t>k</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c</a:t>
            </a:r>
            <a:r>
              <a:rPr kumimoji="0" sz="2000" b="0" i="0" u="none" strike="noStrike" kern="1200" cap="none" spc="-5" normalizeH="0" baseline="0" noProof="0" dirty="0">
                <a:ln>
                  <a:noFill/>
                </a:ln>
                <a:solidFill>
                  <a:srgbClr val="3E3E3E"/>
                </a:solidFill>
                <a:effectLst/>
                <a:uLnTx/>
                <a:uFillTx/>
                <a:latin typeface="Trebuchet MS"/>
                <a:ea typeface="+mn-ea"/>
                <a:cs typeface="Trebuchet MS"/>
              </a:rPr>
              <a:t>u</a:t>
            </a:r>
            <a:r>
              <a:rPr kumimoji="0" sz="2000" b="0" i="0" u="none" strike="noStrike" kern="1200" cap="none" spc="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fr</a:t>
            </a:r>
            <a:r>
              <a:rPr kumimoji="0" sz="2000" b="0" i="0" u="none" strike="noStrike" kern="1200" cap="none" spc="-5" normalizeH="0" baseline="0" noProof="0" dirty="0">
                <a:ln>
                  <a:noFill/>
                </a:ln>
                <a:solidFill>
                  <a:srgbClr val="3E3E3E"/>
                </a:solidFill>
                <a:effectLst/>
                <a:uLnTx/>
                <a:uFillTx/>
                <a:latin typeface="Trebuchet MS"/>
                <a:ea typeface="+mn-ea"/>
                <a:cs typeface="Trebuchet MS"/>
              </a:rPr>
              <a:t>u</a:t>
            </a:r>
            <a:r>
              <a:rPr kumimoji="0" sz="2000" b="0" i="0" u="none" strike="noStrike" kern="1200" cap="none" spc="0" normalizeH="0" baseline="0" noProof="0" dirty="0">
                <a:ln>
                  <a:noFill/>
                </a:ln>
                <a:solidFill>
                  <a:srgbClr val="3E3E3E"/>
                </a:solidFill>
                <a:effectLst/>
                <a:uLnTx/>
                <a:uFillTx/>
                <a:latin typeface="Trebuchet MS"/>
                <a:ea typeface="+mn-ea"/>
                <a:cs typeface="Trebuchet MS"/>
              </a:rPr>
              <a:t>it</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or</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vege</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ab</a:t>
            </a:r>
            <a:r>
              <a:rPr kumimoji="0" sz="2000" b="0" i="0" u="none" strike="noStrike" kern="1200" cap="none" spc="-5" normalizeH="0" baseline="0" noProof="0" dirty="0">
                <a:ln>
                  <a:noFill/>
                </a:ln>
                <a:solidFill>
                  <a:srgbClr val="3E3E3E"/>
                </a:solidFill>
                <a:effectLst/>
                <a:uLnTx/>
                <a:uFillTx/>
                <a:latin typeface="Trebuchet MS"/>
                <a:ea typeface="+mn-ea"/>
                <a:cs typeface="Trebuchet MS"/>
              </a:rPr>
              <a:t>l</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 assor</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me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n</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 name="object 4"/>
          <p:cNvSpPr/>
          <p:nvPr/>
        </p:nvSpPr>
        <p:spPr>
          <a:xfrm>
            <a:off x="7444741" y="2347404"/>
            <a:ext cx="3506122" cy="2421958"/>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074" y="367133"/>
            <a:ext cx="4119879" cy="551433"/>
          </a:xfrm>
          <a:prstGeom prst="rect">
            <a:avLst/>
          </a:prstGeom>
        </p:spPr>
        <p:txBody>
          <a:bodyPr vert="horz" wrap="square" lIns="0" tIns="0" rIns="0" bIns="0" rtlCol="0">
            <a:spAutoFit/>
          </a:bodyPr>
          <a:lstStyle/>
          <a:p>
            <a:pPr marL="12700" marR="0" lvl="0" indent="0" algn="l" defTabSz="457200" rtl="0" eaLnBrk="1" fontAlgn="auto" latinLnBrk="0" hangingPunct="1">
              <a:lnSpc>
                <a:spcPts val="4290"/>
              </a:lnSpc>
              <a:spcBef>
                <a:spcPts val="0"/>
              </a:spcBef>
              <a:spcAft>
                <a:spcPts val="0"/>
              </a:spcAft>
              <a:buClrTx/>
              <a:buSzTx/>
              <a:buFontTx/>
              <a:buNone/>
              <a:tabLst>
                <a:tab pos="2420620" algn="l"/>
              </a:tabLst>
              <a:defRPr/>
            </a:pPr>
            <a:r>
              <a:rPr kumimoji="0" sz="3600" b="0" i="0" u="none" strike="noStrike" kern="1200" cap="none" spc="-390" normalizeH="0" baseline="0" noProof="0" dirty="0">
                <a:ln>
                  <a:noFill/>
                </a:ln>
                <a:solidFill>
                  <a:srgbClr val="F0771C"/>
                </a:solidFill>
                <a:effectLst/>
                <a:uLnTx/>
                <a:uFillTx/>
                <a:latin typeface="Trebuchet MS"/>
                <a:ea typeface="+mn-ea"/>
                <a:cs typeface="Trebuchet MS"/>
              </a:rPr>
              <a:t>F</a:t>
            </a:r>
            <a:r>
              <a:rPr kumimoji="0" sz="3600" b="0" i="0" u="none" strike="noStrike" kern="1200" cap="none" spc="0" normalizeH="0" baseline="0" noProof="0" dirty="0">
                <a:ln>
                  <a:noFill/>
                </a:ln>
                <a:solidFill>
                  <a:srgbClr val="F0771C"/>
                </a:solidFill>
                <a:effectLst/>
                <a:uLnTx/>
                <a:uFillTx/>
                <a:latin typeface="Trebuchet MS"/>
                <a:ea typeface="+mn-ea"/>
                <a:cs typeface="Trebuchet MS"/>
              </a:rPr>
              <a:t>AQs</a:t>
            </a:r>
            <a:r>
              <a:rPr kumimoji="0" sz="3600" b="0" i="0" u="none" strike="noStrike" kern="1200" cap="none" spc="-180" normalizeH="0" baseline="0" noProof="0" dirty="0">
                <a:ln>
                  <a:noFill/>
                </a:ln>
                <a:solidFill>
                  <a:srgbClr val="F0771C"/>
                </a:solidFill>
                <a:effectLst/>
                <a:uLnTx/>
                <a:uFillTx/>
                <a:latin typeface="Trebuchet MS"/>
                <a:ea typeface="+mn-ea"/>
                <a:cs typeface="Trebuchet MS"/>
              </a:rPr>
              <a:t> </a:t>
            </a:r>
            <a:r>
              <a:rPr kumimoji="0" sz="3600" b="0" i="0" u="none" strike="noStrike" kern="1200" cap="none" spc="0" normalizeH="0" baseline="0" noProof="0" dirty="0">
                <a:ln>
                  <a:noFill/>
                </a:ln>
                <a:solidFill>
                  <a:srgbClr val="F0771C"/>
                </a:solidFill>
                <a:effectLst/>
                <a:uLnTx/>
                <a:uFillTx/>
                <a:latin typeface="Trebuchet MS"/>
                <a:ea typeface="+mn-ea"/>
                <a:cs typeface="Trebuchet MS"/>
              </a:rPr>
              <a:t>About	M</a:t>
            </a:r>
            <a:r>
              <a:rPr kumimoji="0" sz="3600" b="0" i="0" u="none" strike="noStrike" kern="1200" cap="none" spc="5" normalizeH="0" baseline="0" noProof="0" dirty="0">
                <a:ln>
                  <a:noFill/>
                </a:ln>
                <a:solidFill>
                  <a:srgbClr val="F0771C"/>
                </a:solidFill>
                <a:effectLst/>
                <a:uLnTx/>
                <a:uFillTx/>
                <a:latin typeface="Trebuchet MS"/>
                <a:ea typeface="+mn-ea"/>
                <a:cs typeface="Trebuchet MS"/>
              </a:rPr>
              <a:t>a</a:t>
            </a:r>
            <a:r>
              <a:rPr kumimoji="0" sz="3600" b="0" i="0" u="none" strike="noStrike" kern="1200" cap="none" spc="0" normalizeH="0" baseline="0" noProof="0" dirty="0">
                <a:ln>
                  <a:noFill/>
                </a:ln>
                <a:solidFill>
                  <a:srgbClr val="F0771C"/>
                </a:solidFill>
                <a:effectLst/>
                <a:uLnTx/>
                <a:uFillTx/>
                <a:latin typeface="Trebuchet MS"/>
                <a:ea typeface="+mn-ea"/>
                <a:cs typeface="Trebuchet MS"/>
              </a:rPr>
              <a:t>pp</a:t>
            </a:r>
            <a:r>
              <a:rPr kumimoji="0" sz="3600" b="0" i="0" u="none" strike="noStrike" kern="1200" cap="none" spc="5" normalizeH="0" baseline="0" noProof="0" dirty="0">
                <a:ln>
                  <a:noFill/>
                </a:ln>
                <a:solidFill>
                  <a:srgbClr val="F0771C"/>
                </a:solidFill>
                <a:effectLst/>
                <a:uLnTx/>
                <a:uFillTx/>
                <a:latin typeface="Trebuchet MS"/>
                <a:ea typeface="+mn-ea"/>
                <a:cs typeface="Trebuchet MS"/>
              </a:rPr>
              <a:t>i</a:t>
            </a:r>
            <a:r>
              <a:rPr kumimoji="0" sz="3600" b="0" i="0" u="none" strike="noStrike" kern="1200" cap="none" spc="0" normalizeH="0" baseline="0" noProof="0" dirty="0">
                <a:ln>
                  <a:noFill/>
                </a:ln>
                <a:solidFill>
                  <a:srgbClr val="F0771C"/>
                </a:solidFill>
                <a:effectLst/>
                <a:uLnTx/>
                <a:uFillTx/>
                <a:latin typeface="Trebuchet MS"/>
                <a:ea typeface="+mn-ea"/>
                <a:cs typeface="Trebuchet MS"/>
              </a:rPr>
              <a:t>ng</a:t>
            </a:r>
          </a:p>
        </p:txBody>
      </p:sp>
      <p:sp>
        <p:nvSpPr>
          <p:cNvPr id="3" name="object 3"/>
          <p:cNvSpPr txBox="1"/>
          <p:nvPr/>
        </p:nvSpPr>
        <p:spPr>
          <a:xfrm>
            <a:off x="914400" y="1143000"/>
            <a:ext cx="8686800" cy="5139869"/>
          </a:xfrm>
          <a:prstGeom prst="rect">
            <a:avLst/>
          </a:prstGeom>
        </p:spPr>
        <p:txBody>
          <a:bodyPr vert="horz" wrap="square" lIns="0" tIns="0" rIns="0" bIns="0" rtlCol="0">
            <a:spAutoFit/>
          </a:bodyPr>
          <a:lstStyle/>
          <a:p>
            <a:pPr marL="12700" marR="218440" lvl="0" indent="0" algn="l" defTabSz="4572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F0771C"/>
                </a:solidFill>
                <a:effectLst/>
                <a:uLnTx/>
                <a:uFillTx/>
                <a:latin typeface="Trebuchet MS"/>
                <a:ea typeface="+mn-ea"/>
                <a:cs typeface="Trebuchet MS"/>
              </a:rPr>
              <a:t>Q</a:t>
            </a:r>
            <a:r>
              <a:rPr kumimoji="0" sz="1800" b="1" i="0" u="none" strike="noStrike" kern="1200" cap="none" spc="0" normalizeH="0" baseline="0" noProof="0" dirty="0">
                <a:ln>
                  <a:noFill/>
                </a:ln>
                <a:solidFill>
                  <a:srgbClr val="F0771C"/>
                </a:solidFill>
                <a:effectLst/>
                <a:uLnTx/>
                <a:uFillTx/>
                <a:latin typeface="Trebuchet MS"/>
                <a:ea typeface="+mn-ea"/>
                <a:cs typeface="Trebuchet MS"/>
              </a:rPr>
              <a:t>:</a:t>
            </a:r>
            <a:r>
              <a:rPr kumimoji="0" lang="en-US" sz="1800" b="1" i="0" u="none" strike="noStrike" kern="1200" cap="none" spc="0" normalizeH="0" baseline="0" noProof="0" dirty="0">
                <a:ln>
                  <a:noFill/>
                </a:ln>
                <a:solidFill>
                  <a:srgbClr val="F0771C"/>
                </a:solidFill>
                <a:effectLst/>
                <a:uLnTx/>
                <a:uFillTx/>
                <a:latin typeface="Trebuchet MS"/>
                <a:ea typeface="+mn-ea"/>
                <a:cs typeface="Trebuchet MS"/>
              </a:rPr>
              <a:t> </a:t>
            </a:r>
            <a:r>
              <a:rPr kumimoji="0" sz="1800" b="1" i="0" u="none" strike="noStrike" kern="1200" cap="none" spc="-5" normalizeH="0" baseline="0" noProof="0" dirty="0">
                <a:ln>
                  <a:noFill/>
                </a:ln>
                <a:solidFill>
                  <a:srgbClr val="F0771C"/>
                </a:solidFill>
                <a:effectLst/>
                <a:uLnTx/>
                <a:uFillTx/>
                <a:latin typeface="Trebuchet MS"/>
                <a:ea typeface="+mn-ea"/>
                <a:cs typeface="Trebuchet MS"/>
              </a:rPr>
              <a:t> </a:t>
            </a:r>
            <a:r>
              <a:rPr kumimoji="0" lang="en-US"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I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w</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ork</a:t>
            </a:r>
            <a:r>
              <a:rPr kumimoji="0" sz="1800" b="1" i="0" u="none" strike="noStrike" kern="1200" cap="none" spc="-2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f</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or</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a</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s</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t</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ore</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 w</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hose</a:t>
            </a:r>
            <a:r>
              <a:rPr kumimoji="0" sz="1800" b="1" i="0" u="none" strike="noStrike" kern="1200" cap="none" spc="-3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w</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ho</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le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sa</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le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r</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has</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23</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PLUs</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f</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or</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r</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d</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s</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eedle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ss </a:t>
            </a:r>
            <a:r>
              <a:rPr kumimoji="0" lang="en-US"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g</a:t>
            </a:r>
            <a:r>
              <a:rPr kumimoji="0" sz="1800" b="1" i="0" u="none" strike="noStrike" kern="1200" cap="none" spc="-65" normalizeH="0" baseline="0" noProof="0" dirty="0">
                <a:ln>
                  <a:noFill/>
                </a:ln>
                <a:solidFill>
                  <a:srgbClr val="FFCA08">
                    <a:lumMod val="75000"/>
                  </a:srgbClr>
                </a:solidFill>
                <a:effectLst/>
                <a:uLnTx/>
                <a:uFillTx/>
                <a:latin typeface="Trebuchet MS"/>
                <a:ea typeface="+mn-ea"/>
                <a:cs typeface="Trebuchet MS"/>
              </a:rPr>
              <a:t>r</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a</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p</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s,</a:t>
            </a:r>
            <a:r>
              <a:rPr kumimoji="0" lang="en-US"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are</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y</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ou</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w</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or</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k</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i</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n</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g</a:t>
            </a:r>
            <a:r>
              <a:rPr kumimoji="0" sz="1800" b="1" i="0" u="none" strike="noStrike" kern="1200" cap="none" spc="-2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w</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i</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t</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h</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t</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he</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g</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ro</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w</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rs</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t</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a</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tt</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ain </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t</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h</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ir</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PLUs?</a:t>
            </a:r>
            <a:endParaRPr kumimoji="0" lang="en-US" sz="1800" b="1" i="0" u="none" strike="noStrike" kern="1200" cap="none" spc="0" normalizeH="0" baseline="0" noProof="0" dirty="0">
              <a:ln>
                <a:noFill/>
              </a:ln>
              <a:solidFill>
                <a:srgbClr val="FFCA08">
                  <a:lumMod val="75000"/>
                </a:srgbClr>
              </a:solidFill>
              <a:effectLst/>
              <a:uLnTx/>
              <a:uFillTx/>
              <a:latin typeface="Trebuchet MS"/>
              <a:ea typeface="+mn-ea"/>
              <a:cs typeface="Trebuchet MS"/>
            </a:endParaRPr>
          </a:p>
          <a:p>
            <a:pPr marL="12700" marR="21844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rebuchet MS"/>
              <a:ea typeface="+mn-ea"/>
              <a:cs typeface="Trebuchet MS"/>
            </a:endParaRPr>
          </a:p>
          <a:p>
            <a:pPr marL="413384" marR="5080" lvl="0" indent="0" algn="l" defTabSz="457200" rtl="0" eaLnBrk="1" fontAlgn="auto" latinLnBrk="0" hangingPunct="1">
              <a:lnSpc>
                <a:spcPct val="100000"/>
              </a:lnSpc>
              <a:spcBef>
                <a:spcPts val="0"/>
              </a:spcBef>
              <a:spcAft>
                <a:spcPts val="0"/>
              </a:spcAft>
              <a:buClrTx/>
              <a:buSzTx/>
              <a:buFontTx/>
              <a:buNone/>
              <a:tabLst>
                <a:tab pos="3466465" algn="l"/>
                <a:tab pos="7973059" algn="l"/>
              </a:tabLst>
              <a:defRPr/>
            </a:pPr>
            <a:r>
              <a:rPr kumimoji="0" sz="1600" b="1" i="0" u="none" strike="noStrike" kern="1200" cap="none" spc="0" normalizeH="0" baseline="0" noProof="0" dirty="0">
                <a:ln>
                  <a:noFill/>
                </a:ln>
                <a:solidFill>
                  <a:srgbClr val="00B050"/>
                </a:solidFill>
                <a:effectLst/>
                <a:uLnTx/>
                <a:uFillTx/>
                <a:latin typeface="Trebuchet MS"/>
                <a:ea typeface="+mn-ea"/>
                <a:cs typeface="Trebuchet MS"/>
              </a:rPr>
              <a:t>A:</a:t>
            </a:r>
            <a:r>
              <a:rPr kumimoji="0" sz="1600" b="1" i="0" u="none" strike="noStrike" kern="1200" cap="none" spc="-5" normalizeH="0" baseline="0" noProof="0" dirty="0">
                <a:ln>
                  <a:noFill/>
                </a:ln>
                <a:solidFill>
                  <a:srgbClr val="00B050"/>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w</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t>
            </a:r>
            <a:r>
              <a:rPr kumimoji="0" sz="1600" b="0" i="0" u="none" strike="noStrike" kern="1200" cap="none" spc="-5" normalizeH="0" baseline="0" noProof="0" dirty="0">
                <a:ln>
                  <a:noFill/>
                </a:ln>
                <a:solidFill>
                  <a:srgbClr val="3E3E3E"/>
                </a:solidFill>
                <a:effectLst/>
                <a:uLnTx/>
                <a:uFillTx/>
                <a:latin typeface="Trebuchet MS"/>
                <a:ea typeface="+mn-ea"/>
                <a:cs typeface="Trebuchet MS"/>
              </a:rPr>
              <a:t>l</a:t>
            </a:r>
            <a:r>
              <a:rPr kumimoji="0" sz="1600" b="0" i="0" u="none" strike="noStrike" kern="1200" cap="none" spc="0" normalizeH="0" baseline="0" noProof="0" dirty="0">
                <a:ln>
                  <a:noFill/>
                </a:ln>
                <a:solidFill>
                  <a:srgbClr val="3E3E3E"/>
                </a:solidFill>
                <a:effectLst/>
                <a:uLnTx/>
                <a:uFillTx/>
                <a:latin typeface="Trebuchet MS"/>
                <a:ea typeface="+mn-ea"/>
                <a:cs typeface="Trebuchet MS"/>
              </a:rPr>
              <a:t>y</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g</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ur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PL</a:t>
            </a:r>
            <a:r>
              <a:rPr kumimoji="0" sz="1600" b="0" i="0" u="none" strike="noStrike" kern="1200" cap="none" spc="-5" normalizeH="0" baseline="0" noProof="0" dirty="0">
                <a:ln>
                  <a:noFill/>
                </a:ln>
                <a:solidFill>
                  <a:srgbClr val="3E3E3E"/>
                </a:solidFill>
                <a:effectLst/>
                <a:uLnTx/>
                <a:uFillTx/>
                <a:latin typeface="Trebuchet MS"/>
                <a:ea typeface="+mn-ea"/>
                <a:cs typeface="Trebuchet MS"/>
              </a:rPr>
              <a:t>U</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f</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m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IFPS</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(In</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nal</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Fe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fo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r </a:t>
            </a:r>
            <a:r>
              <a:rPr kumimoji="0" sz="1600" b="0" i="0" u="none" strike="noStrike" kern="1200" cap="none" spc="-85" normalizeH="0" baseline="0" noProof="0" dirty="0">
                <a:ln>
                  <a:noFill/>
                </a:ln>
                <a:solidFill>
                  <a:srgbClr val="3E3E3E"/>
                </a:solidFill>
                <a:effectLst/>
                <a:uLnTx/>
                <a:uFillTx/>
                <a:latin typeface="Trebuchet MS"/>
                <a:ea typeface="+mn-ea"/>
                <a:cs typeface="Trebuchet MS"/>
              </a:rPr>
              <a:t>P</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u</a:t>
            </a:r>
            <a:r>
              <a:rPr kumimoji="0" sz="1600" b="0" i="0" u="none" strike="noStrike" kern="1200" cap="none" spc="-5" normalizeH="0" baseline="0" noProof="0" dirty="0">
                <a:ln>
                  <a:noFill/>
                </a:ln>
                <a:solidFill>
                  <a:srgbClr val="3E3E3E"/>
                </a:solidFill>
                <a:effectLst/>
                <a:uLnTx/>
                <a:uFillTx/>
                <a:latin typeface="Trebuchet MS"/>
                <a:ea typeface="+mn-ea"/>
                <a:cs typeface="Trebuchet MS"/>
              </a:rPr>
              <a:t>c</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S</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an</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lang="en-US" sz="1600" b="0" i="0" u="none" strike="noStrike" kern="1200" cap="none" spc="5" normalizeH="0" baseline="0" noProof="0" dirty="0">
                <a:ln>
                  <a:noFill/>
                </a:ln>
                <a:solidFill>
                  <a:srgbClr val="3E3E3E"/>
                </a:solidFill>
                <a:effectLst/>
                <a:uLnTx/>
                <a:uFillTx/>
                <a:latin typeface="Trebuchet MS"/>
                <a:ea typeface="+mn-ea"/>
                <a:cs typeface="Trebuchet MS"/>
              </a:rPr>
              <a:t>website. That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is</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ur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g</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ov</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ning</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b</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y</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ov</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er</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PL</a:t>
            </a:r>
            <a:r>
              <a:rPr kumimoji="0" sz="1600" b="0" i="0" u="none" strike="noStrike" kern="1200" cap="none" spc="-5" normalizeH="0" baseline="0" noProof="0" dirty="0">
                <a:ln>
                  <a:noFill/>
                </a:ln>
                <a:solidFill>
                  <a:srgbClr val="3E3E3E"/>
                </a:solidFill>
                <a:effectLst/>
                <a:uLnTx/>
                <a:uFillTx/>
                <a:latin typeface="Trebuchet MS"/>
                <a:ea typeface="+mn-ea"/>
                <a:cs typeface="Trebuchet MS"/>
              </a:rPr>
              <a:t>U</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2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b</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c</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ause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hey</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v</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o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b</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uni</a:t>
            </a:r>
            <a:r>
              <a:rPr kumimoji="0" sz="1600" b="0" i="0" u="none" strike="noStrike" kern="1200" cap="none" spc="5" normalizeH="0" baseline="0" noProof="0" dirty="0">
                <a:ln>
                  <a:noFill/>
                </a:ln>
                <a:solidFill>
                  <a:srgbClr val="3E3E3E"/>
                </a:solidFill>
                <a:effectLst/>
                <a:uLnTx/>
                <a:uFillTx/>
                <a:latin typeface="Trebuchet MS"/>
                <a:ea typeface="+mn-ea"/>
                <a:cs typeface="Trebuchet MS"/>
              </a:rPr>
              <a:t>q</a:t>
            </a:r>
            <a:r>
              <a:rPr kumimoji="0" sz="1600" b="0" i="0" u="none" strike="noStrike" kern="1200" cap="none" spc="0" normalizeH="0" baseline="0" noProof="0" dirty="0">
                <a:ln>
                  <a:noFill/>
                </a:ln>
                <a:solidFill>
                  <a:srgbClr val="3E3E3E"/>
                </a:solidFill>
                <a:effectLst/>
                <a:uLnTx/>
                <a:uFillTx/>
                <a:latin typeface="Trebuchet MS"/>
                <a:ea typeface="+mn-ea"/>
                <a:cs typeface="Trebuchet MS"/>
              </a:rPr>
              <a:t>ue,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so</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p</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u</a:t>
            </a:r>
            <a:r>
              <a:rPr kumimoji="0" sz="1600" b="0" i="0" u="none" strike="noStrike" kern="1200" cap="none" spc="-5" normalizeH="0" baseline="0" noProof="0" dirty="0">
                <a:ln>
                  <a:noFill/>
                </a:ln>
                <a:solidFill>
                  <a:srgbClr val="3E3E3E"/>
                </a:solidFill>
                <a:effectLst/>
                <a:uLnTx/>
                <a:uFillTx/>
                <a:latin typeface="Trebuchet MS"/>
                <a:ea typeface="+mn-ea"/>
                <a:cs typeface="Trebuchet MS"/>
              </a:rPr>
              <a:t>c</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v</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2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g</a:t>
            </a:r>
            <a:r>
              <a:rPr kumimoji="0" sz="1600" b="0" i="0" u="none" strike="noStrike" kern="1200" cap="none" spc="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u</a:t>
            </a:r>
            <a:r>
              <a:rPr kumimoji="0" sz="1600" b="0" i="0" u="none" strike="noStrike" kern="1200" cap="none" spc="-5" normalizeH="0" baseline="0" noProof="0" dirty="0">
                <a:ln>
                  <a:noFill/>
                </a:ln>
                <a:solidFill>
                  <a:srgbClr val="3E3E3E"/>
                </a:solidFill>
                <a:effectLst/>
                <a:uLnTx/>
                <a:uFillTx/>
                <a:latin typeface="Trebuchet MS"/>
                <a:ea typeface="+mn-ea"/>
                <a:cs typeface="Trebuchet MS"/>
              </a:rPr>
              <a:t>g</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p</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5" normalizeH="0" baseline="0" noProof="0" dirty="0">
                <a:ln>
                  <a:noFill/>
                </a:ln>
                <a:solidFill>
                  <a:srgbClr val="3E3E3E"/>
                </a:solidFill>
                <a:effectLst/>
                <a:uLnTx/>
                <a:uFillTx/>
                <a:latin typeface="Trebuchet MS"/>
                <a:ea typeface="+mn-ea"/>
                <a:cs typeface="Trebuchet MS"/>
              </a:rPr>
              <a:t>c</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ess.</a:t>
            </a:r>
            <a:r>
              <a:rPr kumimoji="0" lang="en-US" sz="1600" b="0" i="0" u="none" strike="noStrike" kern="1200" cap="none" spc="0" normalizeH="0" baseline="0" noProof="0" dirty="0">
                <a:ln>
                  <a:noFill/>
                </a:ln>
                <a:solidFill>
                  <a:srgbClr val="3E3E3E"/>
                </a:solidFill>
                <a:effectLst/>
                <a:uLnTx/>
                <a:uFillTx/>
                <a:latin typeface="Trebuchet MS"/>
                <a:ea typeface="+mn-ea"/>
                <a:cs typeface="Trebuchet MS"/>
              </a:rPr>
              <a:t> I</a:t>
            </a:r>
            <a:r>
              <a:rPr kumimoji="0" sz="1600" b="0" i="0" u="none" strike="noStrike" kern="1200" cap="none" spc="0" normalizeH="0" baseline="0" noProof="0" dirty="0">
                <a:ln>
                  <a:noFill/>
                </a:ln>
                <a:solidFill>
                  <a:srgbClr val="3E3E3E"/>
                </a:solidFill>
                <a:effectLst/>
                <a:uLnTx/>
                <a:uFillTx/>
                <a:latin typeface="Trebuchet MS"/>
                <a:ea typeface="+mn-ea"/>
                <a:cs typeface="Trebuchet MS"/>
              </a:rPr>
              <a:t>f</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 s</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to</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g</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 a PLU</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is</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 s</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an</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d</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PLU</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hen</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it</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nee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o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b</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1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m</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pp</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ed</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o an 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pp</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ov</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ed IFPS</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PL</a:t>
            </a:r>
            <a:r>
              <a:rPr kumimoji="0" sz="1600" b="0" i="0" u="none" strike="noStrike" kern="1200" cap="none" spc="-5" normalizeH="0" baseline="0" noProof="0" dirty="0">
                <a:ln>
                  <a:noFill/>
                </a:ln>
                <a:solidFill>
                  <a:srgbClr val="3E3E3E"/>
                </a:solidFill>
                <a:effectLst/>
                <a:uLnTx/>
                <a:uFillTx/>
                <a:latin typeface="Trebuchet MS"/>
                <a:ea typeface="+mn-ea"/>
                <a:cs typeface="Trebuchet MS"/>
              </a:rPr>
              <a:t>U</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t>
            </a:r>
            <a:endParaRPr kumimoji="0" lang="en-US" sz="1600" b="0" i="0" u="none" strike="noStrike" kern="1200" cap="none" spc="0" normalizeH="0" baseline="0" noProof="0" dirty="0">
              <a:ln>
                <a:noFill/>
              </a:ln>
              <a:solidFill>
                <a:srgbClr val="3E3E3E"/>
              </a:solidFill>
              <a:effectLst/>
              <a:uLnTx/>
              <a:uFillTx/>
              <a:latin typeface="Trebuchet MS"/>
              <a:ea typeface="+mn-ea"/>
              <a:cs typeface="Trebuchet MS"/>
            </a:endParaRPr>
          </a:p>
          <a:p>
            <a:pPr marL="413384" marR="5080" lvl="0" indent="0" algn="l" defTabSz="457200" rtl="0" eaLnBrk="1" fontAlgn="auto" latinLnBrk="0" hangingPunct="1">
              <a:lnSpc>
                <a:spcPct val="100000"/>
              </a:lnSpc>
              <a:spcBef>
                <a:spcPts val="0"/>
              </a:spcBef>
              <a:spcAft>
                <a:spcPts val="0"/>
              </a:spcAft>
              <a:buClrTx/>
              <a:buSzTx/>
              <a:buFontTx/>
              <a:buNone/>
              <a:tabLst>
                <a:tab pos="3466465" algn="l"/>
                <a:tab pos="7973059" algn="l"/>
              </a:tabLst>
              <a:defRPr/>
            </a:pP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224790" lvl="0" indent="0" algn="l" defTabSz="457200" rtl="0" eaLnBrk="1" fontAlgn="auto" latinLnBrk="0" hangingPunct="1">
              <a:lnSpc>
                <a:spcPct val="100000"/>
              </a:lnSpc>
              <a:spcBef>
                <a:spcPts val="0"/>
              </a:spcBef>
              <a:spcAft>
                <a:spcPts val="0"/>
              </a:spcAft>
              <a:buClrTx/>
              <a:buSzTx/>
              <a:buFontTx/>
              <a:buNone/>
              <a:tabLst/>
              <a:defRPr/>
            </a:pPr>
            <a:r>
              <a:rPr kumimoji="0" sz="1800" b="1" i="0" u="none" strike="noStrike" kern="1200" cap="none" spc="-5" normalizeH="0" baseline="0" noProof="0" dirty="0">
                <a:ln>
                  <a:noFill/>
                </a:ln>
                <a:solidFill>
                  <a:srgbClr val="F0771C"/>
                </a:solidFill>
                <a:effectLst/>
                <a:uLnTx/>
                <a:uFillTx/>
                <a:latin typeface="Trebuchet MS"/>
                <a:ea typeface="+mn-ea"/>
                <a:cs typeface="Trebuchet MS"/>
              </a:rPr>
              <a:t>Q</a:t>
            </a:r>
            <a:r>
              <a:rPr kumimoji="0" sz="1800" b="1" i="0" u="none" strike="noStrike" kern="1200" cap="none" spc="0" normalizeH="0" baseline="0" noProof="0" dirty="0">
                <a:ln>
                  <a:noFill/>
                </a:ln>
                <a:solidFill>
                  <a:srgbClr val="F0771C"/>
                </a:solidFill>
                <a:effectLst/>
                <a:uLnTx/>
                <a:uFillTx/>
                <a:latin typeface="Trebuchet MS"/>
                <a:ea typeface="+mn-ea"/>
                <a:cs typeface="Trebuchet MS"/>
              </a:rPr>
              <a:t>:</a:t>
            </a:r>
            <a:r>
              <a:rPr kumimoji="0" sz="1800" b="1" i="0" u="none" strike="noStrike" kern="1200" cap="none" spc="-5" normalizeH="0" baseline="0" noProof="0" dirty="0">
                <a:ln>
                  <a:noFill/>
                </a:ln>
                <a:solidFill>
                  <a:srgbClr val="F0771C"/>
                </a:solidFill>
                <a:effectLst/>
                <a:uLnTx/>
                <a:uFillTx/>
                <a:latin typeface="Trebuchet MS"/>
                <a:ea typeface="+mn-ea"/>
                <a:cs typeface="Trebuchet MS"/>
              </a:rPr>
              <a:t> </a:t>
            </a:r>
            <a:r>
              <a:rPr kumimoji="0" lang="en-US" sz="1800" b="1" i="0" u="none" strike="noStrike" kern="1200" cap="none" spc="-5" normalizeH="0" baseline="0" noProof="0" dirty="0">
                <a:ln>
                  <a:noFill/>
                </a:ln>
                <a:solidFill>
                  <a:srgbClr val="F0771C"/>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W</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i</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l</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l</a:t>
            </a:r>
            <a:r>
              <a:rPr kumimoji="0" sz="1800" b="1" i="0" u="none" strike="noStrike" kern="1200" cap="none" spc="-2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w</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e</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have</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 t</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p</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ro</a:t>
            </a:r>
            <a:r>
              <a:rPr kumimoji="0" sz="1800" b="1" i="0" u="none" strike="noStrike" kern="1200" cap="none" spc="55" normalizeH="0" baseline="0" noProof="0" dirty="0">
                <a:ln>
                  <a:noFill/>
                </a:ln>
                <a:solidFill>
                  <a:srgbClr val="FFCA08">
                    <a:lumMod val="75000"/>
                  </a:srgbClr>
                </a:solidFill>
                <a:effectLst/>
                <a:uLnTx/>
                <a:uFillTx/>
                <a:latin typeface="Trebuchet MS"/>
                <a:ea typeface="+mn-ea"/>
                <a:cs typeface="Trebuchet MS"/>
              </a:rPr>
              <a:t>v</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i</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d</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e</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our</a:t>
            </a:r>
            <a:r>
              <a:rPr kumimoji="0" sz="1800" b="1" i="0" u="none" strike="noStrike" kern="1200" cap="none" spc="-15"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PLU</a:t>
            </a:r>
            <a:r>
              <a:rPr kumimoji="0" sz="1800" b="1" i="0" u="none" strike="noStrike" kern="1200" cap="none" spc="10" normalizeH="0" baseline="0" noProof="0" dirty="0">
                <a:ln>
                  <a:noFill/>
                </a:ln>
                <a:solidFill>
                  <a:srgbClr val="FFCA08">
                    <a:lumMod val="75000"/>
                  </a:srgbClr>
                </a:solidFill>
                <a:effectLst/>
                <a:uLnTx/>
                <a:uFillTx/>
                <a:latin typeface="Trebuchet MS"/>
                <a:ea typeface="+mn-ea"/>
                <a:cs typeface="Trebuchet MS"/>
              </a:rPr>
              <a:t> </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co</a:t>
            </a:r>
            <a:r>
              <a:rPr kumimoji="0" sz="1800" b="1" i="0" u="none" strike="noStrike" kern="1200" cap="none" spc="-5" normalizeH="0" baseline="0" noProof="0" dirty="0">
                <a:ln>
                  <a:noFill/>
                </a:ln>
                <a:solidFill>
                  <a:srgbClr val="FFCA08">
                    <a:lumMod val="75000"/>
                  </a:srgbClr>
                </a:solidFill>
                <a:effectLst/>
                <a:uLnTx/>
                <a:uFillTx/>
                <a:latin typeface="Trebuchet MS"/>
                <a:ea typeface="+mn-ea"/>
                <a:cs typeface="Trebuchet MS"/>
              </a:rPr>
              <a:t>de</a:t>
            </a:r>
            <a:r>
              <a:rPr kumimoji="0" sz="1800" b="1" i="0" u="none" strike="noStrike" kern="1200" cap="none" spc="0" normalizeH="0" baseline="0" noProof="0" dirty="0">
                <a:ln>
                  <a:noFill/>
                </a:ln>
                <a:solidFill>
                  <a:srgbClr val="FFCA08">
                    <a:lumMod val="75000"/>
                  </a:srgbClr>
                </a:solidFill>
                <a:effectLst/>
                <a:uLnTx/>
                <a:uFillTx/>
                <a:latin typeface="Trebuchet MS"/>
                <a:ea typeface="+mn-ea"/>
                <a:cs typeface="Trebuchet MS"/>
              </a:rPr>
              <a:t>s?</a:t>
            </a:r>
            <a:endParaRPr kumimoji="0" lang="en-US" sz="1800" b="1" i="0" u="none" strike="noStrike" kern="1200" cap="none" spc="0" normalizeH="0" baseline="0" noProof="0" dirty="0">
              <a:ln>
                <a:noFill/>
              </a:ln>
              <a:solidFill>
                <a:srgbClr val="FFCA08">
                  <a:lumMod val="75000"/>
                </a:srgbClr>
              </a:solidFill>
              <a:effectLst/>
              <a:uLnTx/>
              <a:uFillTx/>
              <a:latin typeface="Trebuchet MS"/>
              <a:ea typeface="+mn-ea"/>
              <a:cs typeface="Trebuchet MS"/>
            </a:endParaRPr>
          </a:p>
          <a:p>
            <a:pPr marL="12700" marR="22479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rebuchet MS"/>
              <a:ea typeface="+mn-ea"/>
              <a:cs typeface="Trebuchet MS"/>
            </a:endParaRPr>
          </a:p>
          <a:p>
            <a:pPr marL="413384" marR="53975" lvl="0" indent="0" algn="l" defTabSz="457200" rtl="0" eaLnBrk="1" fontAlgn="auto" latinLnBrk="0" hangingPunct="1">
              <a:lnSpc>
                <a:spcPct val="100000"/>
              </a:lnSpc>
              <a:spcBef>
                <a:spcPts val="0"/>
              </a:spcBef>
              <a:spcAft>
                <a:spcPts val="0"/>
              </a:spcAft>
              <a:buClrTx/>
              <a:buSzTx/>
              <a:buFontTx/>
              <a:buNone/>
              <a:tabLst>
                <a:tab pos="5421630" algn="l"/>
                <a:tab pos="7550150" algn="l"/>
              </a:tabLst>
              <a:defRPr/>
            </a:pPr>
            <a:r>
              <a:rPr kumimoji="0" sz="1600" b="1" i="0" u="none" strike="noStrike" kern="1200" cap="none" spc="0" normalizeH="0" baseline="0" noProof="0" dirty="0">
                <a:ln>
                  <a:noFill/>
                </a:ln>
                <a:solidFill>
                  <a:srgbClr val="00B050"/>
                </a:solidFill>
                <a:effectLst/>
                <a:uLnTx/>
                <a:uFillTx/>
                <a:latin typeface="Trebuchet MS"/>
                <a:ea typeface="+mn-ea"/>
                <a:cs typeface="Trebuchet MS"/>
              </a:rPr>
              <a:t>A:</a:t>
            </a:r>
            <a:r>
              <a:rPr kumimoji="0" sz="1600" b="1" i="0" u="none" strike="noStrike" kern="1200" cap="none" spc="-5" normalizeH="0" baseline="0" noProof="0" dirty="0">
                <a:ln>
                  <a:noFill/>
                </a:ln>
                <a:solidFill>
                  <a:srgbClr val="00B050"/>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t>
            </a:r>
            <a:r>
              <a:rPr kumimoji="0" sz="1600" b="0" i="0" u="none" strike="noStrike" kern="1200" cap="none" spc="-5" normalizeH="0" baseline="0" noProof="0" dirty="0">
                <a:ln>
                  <a:noFill/>
                </a:ln>
                <a:solidFill>
                  <a:srgbClr val="3E3E3E"/>
                </a:solidFill>
                <a:effectLst/>
                <a:uLnTx/>
                <a:uFillTx/>
                <a:latin typeface="Trebuchet MS"/>
                <a:ea typeface="+mn-ea"/>
                <a:cs typeface="Trebuchet MS"/>
              </a:rPr>
              <a:t>l</a:t>
            </a:r>
            <a:r>
              <a:rPr kumimoji="0" sz="1600" b="0" i="0" u="none" strike="noStrike" kern="1200" cap="none" spc="0" normalizeH="0" baseline="0" noProof="0" dirty="0">
                <a:ln>
                  <a:noFill/>
                </a:ln>
                <a:solidFill>
                  <a:srgbClr val="3E3E3E"/>
                </a:solidFill>
                <a:effectLst/>
                <a:uLnTx/>
                <a:uFillTx/>
                <a:latin typeface="Trebuchet MS"/>
                <a:ea typeface="+mn-ea"/>
                <a:cs typeface="Trebuchet MS"/>
              </a:rPr>
              <a:t>y</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PL</a:t>
            </a:r>
            <a:r>
              <a:rPr kumimoji="0" sz="1600" b="0" i="0" u="none" strike="noStrike" kern="1200" cap="none" spc="-5" normalizeH="0" baseline="0" noProof="0" dirty="0">
                <a:ln>
                  <a:noFill/>
                </a:ln>
                <a:solidFill>
                  <a:srgbClr val="3E3E3E"/>
                </a:solidFill>
                <a:effectLst/>
                <a:uLnTx/>
                <a:uFillTx/>
                <a:latin typeface="Trebuchet MS"/>
                <a:ea typeface="+mn-ea"/>
                <a:cs typeface="Trebuchet MS"/>
              </a:rPr>
              <a:t>U</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2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w</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c</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an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k</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f</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m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nal</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IFP</a:t>
            </a:r>
            <a:r>
              <a:rPr kumimoji="0" sz="1600" b="0" i="0" u="none" strike="noStrike" kern="1200" cap="none" spc="-5" normalizeH="0" baseline="0" noProof="0" dirty="0">
                <a:ln>
                  <a:noFill/>
                </a:ln>
                <a:solidFill>
                  <a:srgbClr val="3E3E3E"/>
                </a:solidFill>
                <a:effectLst/>
                <a:uLnTx/>
                <a:uFillTx/>
                <a:latin typeface="Trebuchet MS"/>
                <a:ea typeface="+mn-ea"/>
                <a:cs typeface="Trebuchet MS"/>
              </a:rPr>
              <a:t>S</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t>
            </a:r>
            <a:r>
              <a:rPr kumimoji="0" lang="en-US" sz="1600" b="0" i="0" u="none" strike="noStrike" kern="1200" cap="none" spc="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 sys</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em</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w</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l</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et</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any</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her</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PL</a:t>
            </a:r>
            <a:r>
              <a:rPr kumimoji="0" sz="1600" b="0" i="0" u="none" strike="noStrike" kern="1200" cap="none" spc="-5" normalizeH="0" baseline="0" noProof="0" dirty="0">
                <a:ln>
                  <a:noFill/>
                </a:ln>
                <a:solidFill>
                  <a:srgbClr val="3E3E3E"/>
                </a:solidFill>
                <a:effectLst/>
                <a:uLnTx/>
                <a:uFillTx/>
                <a:latin typeface="Trebuchet MS"/>
                <a:ea typeface="+mn-ea"/>
                <a:cs typeface="Trebuchet MS"/>
              </a:rPr>
              <a:t>U</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b</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 en</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t>
            </a:r>
            <a:r>
              <a:rPr kumimoji="0" lang="en-US" sz="1600" b="0" i="0" u="none" strike="noStrike" kern="1200" cap="none" spc="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se i</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r>
              <a:rPr kumimoji="0" sz="1600" b="0" i="0" u="none" strike="noStrike" kern="1200" cap="none" spc="5" normalizeH="0" baseline="0" noProof="0" dirty="0">
                <a:ln>
                  <a:noFill/>
                </a:ln>
                <a:solidFill>
                  <a:srgbClr val="3E3E3E"/>
                </a:solidFill>
                <a:effectLst/>
                <a:uLnTx/>
                <a:uFillTx/>
                <a:latin typeface="Trebuchet MS"/>
                <a:ea typeface="+mn-ea"/>
                <a:cs typeface="Trebuchet MS"/>
              </a:rPr>
              <a:t>m</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w</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a:t>
            </a:r>
            <a:r>
              <a:rPr kumimoji="0" sz="1600" b="0" i="0" u="none" strike="noStrike" kern="1200" cap="none" spc="-5" normalizeH="0" baseline="0" noProof="0" dirty="0">
                <a:ln>
                  <a:noFill/>
                </a:ln>
                <a:solidFill>
                  <a:srgbClr val="3E3E3E"/>
                </a:solidFill>
                <a:effectLst/>
                <a:uLnTx/>
                <a:uFillTx/>
                <a:latin typeface="Trebuchet MS"/>
                <a:ea typeface="+mn-ea"/>
                <a:cs typeface="Trebuchet MS"/>
              </a:rPr>
              <a:t>l</a:t>
            </a:r>
            <a:r>
              <a:rPr kumimoji="0" sz="1600" b="0" i="0" u="none" strike="noStrike" kern="1200" cap="none" spc="0" normalizeH="0" baseline="0" noProof="0" dirty="0">
                <a:ln>
                  <a:noFill/>
                </a:ln>
                <a:solidFill>
                  <a:srgbClr val="3E3E3E"/>
                </a:solidFill>
                <a:effectLst/>
                <a:uLnTx/>
                <a:uFillTx/>
                <a:latin typeface="Trebuchet MS"/>
                <a:ea typeface="+mn-ea"/>
                <a:cs typeface="Trebuchet MS"/>
              </a:rPr>
              <a:t>l</a:t>
            </a:r>
            <a:r>
              <a:rPr kumimoji="0" sz="1600" b="0" i="0" u="none" strike="noStrike" kern="1200" cap="none" spc="-3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need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o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b</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m</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pp</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ed</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o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 s</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an</a:t>
            </a:r>
            <a:r>
              <a:rPr kumimoji="0" sz="1600" b="0" i="0" u="none" strike="noStrike" kern="1200" cap="none" spc="5" normalizeH="0" baseline="0" noProof="0" dirty="0">
                <a:ln>
                  <a:noFill/>
                </a:ln>
                <a:solidFill>
                  <a:srgbClr val="3E3E3E"/>
                </a:solidFill>
                <a:effectLst/>
                <a:uLnTx/>
                <a:uFillTx/>
                <a:latin typeface="Trebuchet MS"/>
                <a:ea typeface="+mn-ea"/>
                <a:cs typeface="Trebuchet MS"/>
              </a:rPr>
              <a:t>d</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0" normalizeH="0" baseline="0" noProof="0" dirty="0">
                <a:ln>
                  <a:noFill/>
                </a:ln>
                <a:solidFill>
                  <a:srgbClr val="3E3E3E"/>
                </a:solidFill>
                <a:effectLst/>
                <a:uLnTx/>
                <a:uFillTx/>
                <a:latin typeface="Trebuchet MS"/>
                <a:ea typeface="+mn-ea"/>
                <a:cs typeface="Trebuchet MS"/>
              </a:rPr>
              <a:t>d PLU</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f</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a:t>
            </a:r>
            <a:r>
              <a:rPr kumimoji="0" sz="1600" b="0" i="0" u="none" strike="noStrike" kern="1200" cap="none" spc="0" normalizeH="0" baseline="0" noProof="0" dirty="0">
                <a:ln>
                  <a:noFill/>
                </a:ln>
                <a:solidFill>
                  <a:srgbClr val="3E3E3E"/>
                </a:solidFill>
                <a:effectLst/>
                <a:uLnTx/>
                <a:uFillTx/>
                <a:latin typeface="Trebuchet MS"/>
                <a:ea typeface="+mn-ea"/>
                <a:cs typeface="Trebuchet MS"/>
              </a:rPr>
              <a:t>m IFP</a:t>
            </a:r>
            <a:r>
              <a:rPr kumimoji="0" sz="1600" b="0" i="0" u="none" strike="noStrike" kern="1200" cap="none" spc="-5" normalizeH="0" baseline="0" noProof="0" dirty="0">
                <a:ln>
                  <a:noFill/>
                </a:ln>
                <a:solidFill>
                  <a:srgbClr val="3E3E3E"/>
                </a:solidFill>
                <a:effectLst/>
                <a:uLnTx/>
                <a:uFillTx/>
                <a:latin typeface="Trebuchet MS"/>
                <a:ea typeface="+mn-ea"/>
                <a:cs typeface="Trebuchet MS"/>
              </a:rPr>
              <a:t>S</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t>
            </a:r>
            <a:r>
              <a:rPr kumimoji="0" sz="1600" b="0" i="0" u="none" strike="noStrike" kern="1200" cap="none" spc="-5"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and</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hen</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he</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s</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t</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 </a:t>
            </a:r>
            <a:r>
              <a:rPr kumimoji="0" sz="1600" b="0" i="0" u="none" strike="noStrike" kern="1200" cap="none" spc="5" normalizeH="0" baseline="0" noProof="0" dirty="0">
                <a:ln>
                  <a:noFill/>
                </a:ln>
                <a:solidFill>
                  <a:srgbClr val="3E3E3E"/>
                </a:solidFill>
                <a:effectLst/>
                <a:uLnTx/>
                <a:uFillTx/>
                <a:latin typeface="Trebuchet MS"/>
                <a:ea typeface="+mn-ea"/>
                <a:cs typeface="Trebuchet MS"/>
              </a:rPr>
              <a:t>w</a:t>
            </a:r>
            <a:r>
              <a:rPr kumimoji="0" sz="1600" b="0" i="0" u="none" strike="noStrike" kern="1200" cap="none" spc="0" normalizeH="0" baseline="0" noProof="0" dirty="0">
                <a:ln>
                  <a:noFill/>
                </a:ln>
                <a:solidFill>
                  <a:srgbClr val="3E3E3E"/>
                </a:solidFill>
                <a:effectLst/>
                <a:uLnTx/>
                <a:uFillTx/>
                <a:latin typeface="Trebuchet MS"/>
                <a:ea typeface="+mn-ea"/>
                <a:cs typeface="Trebuchet MS"/>
              </a:rPr>
              <a:t>i</a:t>
            </a:r>
            <a:r>
              <a:rPr kumimoji="0" sz="1600" b="0" i="0" u="none" strike="noStrike" kern="1200" cap="none" spc="-5" normalizeH="0" baseline="0" noProof="0" dirty="0">
                <a:ln>
                  <a:noFill/>
                </a:ln>
                <a:solidFill>
                  <a:srgbClr val="3E3E3E"/>
                </a:solidFill>
                <a:effectLst/>
                <a:uLnTx/>
                <a:uFillTx/>
                <a:latin typeface="Trebuchet MS"/>
                <a:ea typeface="+mn-ea"/>
                <a:cs typeface="Trebuchet MS"/>
              </a:rPr>
              <a:t>l</a:t>
            </a:r>
            <a:r>
              <a:rPr kumimoji="0" sz="1600" b="0" i="0" u="none" strike="noStrike" kern="1200" cap="none" spc="0" normalizeH="0" baseline="0" noProof="0" dirty="0">
                <a:ln>
                  <a:noFill/>
                </a:ln>
                <a:solidFill>
                  <a:srgbClr val="3E3E3E"/>
                </a:solidFill>
                <a:effectLst/>
                <a:uLnTx/>
                <a:uFillTx/>
                <a:latin typeface="Trebuchet MS"/>
                <a:ea typeface="+mn-ea"/>
                <a:cs typeface="Trebuchet MS"/>
              </a:rPr>
              <a:t>l</a:t>
            </a:r>
            <a:r>
              <a:rPr kumimoji="0" sz="1600" b="0" i="0" u="none" strike="noStrike" kern="1200" cap="none" spc="-20" normalizeH="0" baseline="0" noProof="0" dirty="0">
                <a:ln>
                  <a:noFill/>
                </a:ln>
                <a:solidFill>
                  <a:srgbClr val="3E3E3E"/>
                </a:solidFill>
                <a:effectLst/>
                <a:uLnTx/>
                <a:uFillTx/>
                <a:latin typeface="Trebuchet MS"/>
                <a:ea typeface="+mn-ea"/>
                <a:cs typeface="Trebuchet MS"/>
              </a:rPr>
              <a:t> </a:t>
            </a:r>
            <a:r>
              <a:rPr kumimoji="0" sz="1600" b="0" i="0" u="none" strike="noStrike" kern="1200" cap="none" spc="0" normalizeH="0" baseline="0" noProof="0" dirty="0">
                <a:ln>
                  <a:noFill/>
                </a:ln>
                <a:solidFill>
                  <a:srgbClr val="3E3E3E"/>
                </a:solidFill>
                <a:effectLst/>
                <a:uLnTx/>
                <a:uFillTx/>
                <a:latin typeface="Trebuchet MS"/>
                <a:ea typeface="+mn-ea"/>
                <a:cs typeface="Trebuchet MS"/>
              </a:rPr>
              <a:t>a</a:t>
            </a:r>
            <a:r>
              <a:rPr kumimoji="0" sz="1600" b="0" i="0" u="none" strike="noStrike" kern="1200" cap="none" spc="5" normalizeH="0" baseline="0" noProof="0" dirty="0">
                <a:ln>
                  <a:noFill/>
                </a:ln>
                <a:solidFill>
                  <a:srgbClr val="3E3E3E"/>
                </a:solidFill>
                <a:effectLst/>
                <a:uLnTx/>
                <a:uFillTx/>
                <a:latin typeface="Trebuchet MS"/>
                <a:ea typeface="+mn-ea"/>
                <a:cs typeface="Trebuchet MS"/>
              </a:rPr>
              <a:t>pp</a:t>
            </a:r>
            <a:r>
              <a:rPr kumimoji="0" sz="1600" b="0" i="0" u="none" strike="noStrike" kern="1200" cap="none" spc="-5" normalizeH="0" baseline="0" noProof="0" dirty="0">
                <a:ln>
                  <a:noFill/>
                </a:ln>
                <a:solidFill>
                  <a:srgbClr val="3E3E3E"/>
                </a:solidFill>
                <a:effectLst/>
                <a:uLnTx/>
                <a:uFillTx/>
                <a:latin typeface="Trebuchet MS"/>
                <a:ea typeface="+mn-ea"/>
                <a:cs typeface="Trebuchet MS"/>
              </a:rPr>
              <a:t>r</a:t>
            </a:r>
            <a:r>
              <a:rPr kumimoji="0" sz="1600" b="0" i="0" u="none" strike="noStrike" kern="1200" cap="none" spc="-10" normalizeH="0" baseline="0" noProof="0" dirty="0">
                <a:ln>
                  <a:noFill/>
                </a:ln>
                <a:solidFill>
                  <a:srgbClr val="3E3E3E"/>
                </a:solidFill>
                <a:effectLst/>
                <a:uLnTx/>
                <a:uFillTx/>
                <a:latin typeface="Trebuchet MS"/>
                <a:ea typeface="+mn-ea"/>
                <a:cs typeface="Trebuchet MS"/>
              </a:rPr>
              <a:t>ov</a:t>
            </a:r>
            <a:r>
              <a:rPr kumimoji="0" sz="1600" b="0" i="0" u="none" strike="noStrike" kern="1200" cap="none" spc="0" normalizeH="0" baseline="0" noProof="0" dirty="0">
                <a:ln>
                  <a:noFill/>
                </a:ln>
                <a:solidFill>
                  <a:srgbClr val="3E3E3E"/>
                </a:solidFill>
                <a:effectLst/>
                <a:uLnTx/>
                <a:uFillTx/>
                <a:latin typeface="Trebuchet MS"/>
                <a:ea typeface="+mn-ea"/>
                <a:cs typeface="Trebuchet MS"/>
              </a:rPr>
              <a:t>e.</a:t>
            </a:r>
            <a:endParaRPr kumimoji="0" lang="en-US" sz="1600" b="0" i="0" u="none" strike="noStrike" kern="1200" cap="none" spc="0" normalizeH="0" baseline="0" noProof="0" dirty="0">
              <a:ln>
                <a:noFill/>
              </a:ln>
              <a:solidFill>
                <a:srgbClr val="3E3E3E"/>
              </a:solidFill>
              <a:effectLst/>
              <a:uLnTx/>
              <a:uFillTx/>
              <a:latin typeface="Trebuchet MS"/>
              <a:ea typeface="+mn-ea"/>
              <a:cs typeface="Trebuchet MS"/>
            </a:endParaRPr>
          </a:p>
          <a:p>
            <a:pPr marL="413384" marR="53975" lvl="0" indent="0" algn="l" defTabSz="457200" rtl="0" eaLnBrk="1" fontAlgn="auto" latinLnBrk="0" hangingPunct="1">
              <a:lnSpc>
                <a:spcPct val="100000"/>
              </a:lnSpc>
              <a:spcBef>
                <a:spcPts val="0"/>
              </a:spcBef>
              <a:spcAft>
                <a:spcPts val="0"/>
              </a:spcAft>
              <a:buClrTx/>
              <a:buSzTx/>
              <a:buFontTx/>
              <a:buNone/>
              <a:tabLst>
                <a:tab pos="5421630" algn="l"/>
                <a:tab pos="7550150" algn="l"/>
              </a:tabLst>
              <a:defRPr/>
            </a:pPr>
            <a:endParaRPr kumimoji="0" sz="1600" b="0" i="0" u="none" strike="noStrike" kern="1200" cap="none" spc="0" normalizeH="0" baseline="0" noProof="0" dirty="0">
              <a:ln>
                <a:noFill/>
              </a:ln>
              <a:solidFill>
                <a:prstClr val="black"/>
              </a:solidFill>
              <a:effectLst/>
              <a:uLnTx/>
              <a:uFillTx/>
              <a:latin typeface="Trebuchet MS"/>
              <a:ea typeface="+mn-ea"/>
              <a:cs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 normalizeH="0" baseline="0" noProof="0" dirty="0">
                <a:ln>
                  <a:noFill/>
                </a:ln>
                <a:solidFill>
                  <a:srgbClr val="F0771C"/>
                </a:solidFill>
                <a:effectLst/>
                <a:uLnTx/>
                <a:uFillTx/>
                <a:latin typeface="Trebuchet MS" panose="020B0603020202020204"/>
                <a:ea typeface="+mn-ea"/>
                <a:cs typeface="Trebuchet MS"/>
              </a:rPr>
              <a:t>Q</a:t>
            </a:r>
            <a:r>
              <a:rPr kumimoji="0" lang="en-US" sz="1800" b="1" i="0" u="none" strike="noStrike" kern="1200" cap="none" spc="0" normalizeH="0" baseline="0" noProof="0" dirty="0">
                <a:ln>
                  <a:noFill/>
                </a:ln>
                <a:solidFill>
                  <a:srgbClr val="F0771C"/>
                </a:solidFill>
                <a:effectLst/>
                <a:uLnTx/>
                <a:uFillTx/>
                <a:latin typeface="Trebuchet MS" panose="020B0603020202020204"/>
                <a:ea typeface="+mn-ea"/>
                <a:cs typeface="Trebuchet MS"/>
              </a:rPr>
              <a:t>:</a:t>
            </a:r>
            <a:r>
              <a:rPr kumimoji="0" lang="en-US" sz="1800" b="1" i="0" u="none" strike="noStrike" kern="1200" cap="none" spc="-5" normalizeH="0" baseline="0" noProof="0" dirty="0">
                <a:ln>
                  <a:noFill/>
                </a:ln>
                <a:solidFill>
                  <a:srgbClr val="F0771C"/>
                </a:solidFill>
                <a:effectLst/>
                <a:uLnTx/>
                <a:uFillTx/>
                <a:latin typeface="Trebuchet MS" panose="020B0603020202020204"/>
                <a:ea typeface="+mn-ea"/>
                <a:cs typeface="Trebuchet MS"/>
              </a:rPr>
              <a:t>   </a:t>
            </a:r>
            <a:r>
              <a:rPr kumimoji="0" lang="en-US" sz="1800" b="1" i="0" u="none" strike="noStrike" kern="1200" cap="none" spc="5" normalizeH="0" baseline="0" noProof="0" dirty="0">
                <a:ln>
                  <a:noFill/>
                </a:ln>
                <a:solidFill>
                  <a:srgbClr val="FFCA08">
                    <a:lumMod val="75000"/>
                  </a:srgbClr>
                </a:solidFill>
                <a:effectLst/>
                <a:uLnTx/>
                <a:uFillTx/>
                <a:latin typeface="Trebuchet MS" panose="020B0603020202020204"/>
                <a:ea typeface="+mn-ea"/>
                <a:cs typeface="Trebuchet MS"/>
              </a:rPr>
              <a:t>How do I map store-packaged variety packs of fruit or vegetables? </a:t>
            </a:r>
            <a:r>
              <a:rPr kumimoji="0" lang="en-US" sz="1400" b="1" i="0" u="none" strike="noStrike" kern="1200" cap="none" spc="5" normalizeH="0" baseline="0" noProof="0" dirty="0">
                <a:ln>
                  <a:noFill/>
                </a:ln>
                <a:solidFill>
                  <a:srgbClr val="FFCA08">
                    <a:lumMod val="75000"/>
                  </a:srgbClr>
                </a:solidFill>
                <a:effectLst/>
                <a:uLnTx/>
                <a:uFillTx/>
                <a:latin typeface="Trebuchet MS" panose="020B0603020202020204"/>
                <a:ea typeface="+mn-ea"/>
                <a:cs typeface="Trebuchet MS"/>
              </a:rPr>
              <a:t>(</a:t>
            </a:r>
            <a:r>
              <a:rPr kumimoji="0" lang="en-US" sz="1400" b="1" i="0" u="none" strike="noStrike" kern="1200" cap="none" spc="5" normalizeH="0" baseline="0" noProof="0" dirty="0" err="1">
                <a:ln>
                  <a:noFill/>
                </a:ln>
                <a:solidFill>
                  <a:srgbClr val="FFCA08">
                    <a:lumMod val="75000"/>
                  </a:srgbClr>
                </a:solidFill>
                <a:effectLst/>
                <a:uLnTx/>
                <a:uFillTx/>
                <a:latin typeface="Trebuchet MS" panose="020B0603020202020204"/>
                <a:ea typeface="+mn-ea"/>
                <a:cs typeface="Trebuchet MS"/>
              </a:rPr>
              <a:t>i.e.Cut</a:t>
            </a:r>
            <a:r>
              <a:rPr kumimoji="0" lang="en-US" sz="1400" b="1" i="0" u="none" strike="noStrike" kern="1200" cap="none" spc="5" normalizeH="0" baseline="0" noProof="0" dirty="0">
                <a:ln>
                  <a:noFill/>
                </a:ln>
                <a:solidFill>
                  <a:srgbClr val="FFCA08">
                    <a:lumMod val="75000"/>
                  </a:srgbClr>
                </a:solidFill>
                <a:effectLst/>
                <a:uLnTx/>
                <a:uFillTx/>
                <a:latin typeface="Trebuchet MS" panose="020B0603020202020204"/>
                <a:ea typeface="+mn-ea"/>
                <a:cs typeface="Trebuchet MS"/>
              </a:rPr>
              <a:t>- 	up honeydew and cantaloupe)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5" normalizeH="0" baseline="0" noProof="0" dirty="0">
              <a:ln>
                <a:noFill/>
              </a:ln>
              <a:solidFill>
                <a:srgbClr val="3E3E3E"/>
              </a:solidFill>
              <a:effectLst/>
              <a:uLnTx/>
              <a:uFillTx/>
              <a:latin typeface="Trebuchet MS" panose="020B0603020202020204"/>
              <a:ea typeface="+mn-ea"/>
              <a:cs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Trebuchet MS" panose="020B0603020202020204"/>
                <a:ea typeface="+mn-ea"/>
                <a:cs typeface="Trebuchet MS"/>
              </a:rPr>
              <a:t>	A:</a:t>
            </a:r>
            <a:r>
              <a:rPr kumimoji="0" lang="en-US" sz="1600" b="1" i="0" u="none" strike="noStrike" kern="1200" cap="none" spc="-5" normalizeH="0" baseline="0" noProof="0" dirty="0">
                <a:ln>
                  <a:noFill/>
                </a:ln>
                <a:solidFill>
                  <a:srgbClr val="00B050"/>
                </a:solidFill>
                <a:effectLst/>
                <a:uLnTx/>
                <a:uFillTx/>
                <a:latin typeface="Trebuchet MS" panose="020B0603020202020204"/>
                <a:ea typeface="+mn-ea"/>
                <a:cs typeface="Trebuchet MS"/>
              </a:rPr>
              <a:t> </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It is acceptable to map mixed containers to a PLU of one (1) item in the container.</a:t>
            </a: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sz="1800" b="0" i="1" u="none" strike="noStrike" kern="1200" cap="none" spc="0" normalizeH="0" baseline="0" noProof="0" dirty="0">
                <a:ln>
                  <a:noFill/>
                </a:ln>
                <a:solidFill>
                  <a:srgbClr val="3E3E3E"/>
                </a:solidFill>
                <a:effectLst/>
                <a:uLnTx/>
                <a:uFillTx/>
                <a:latin typeface="Trebuchet MS"/>
                <a:ea typeface="+mn-ea"/>
                <a:cs typeface="Trebuchet MS"/>
              </a:rPr>
              <a:t>Link to</a:t>
            </a:r>
            <a:r>
              <a:rPr kumimoji="0" sz="1800" b="0" i="1" u="none" strike="noStrike" kern="1200" cap="none" spc="-25" normalizeH="0" baseline="0" noProof="0" dirty="0">
                <a:ln>
                  <a:noFill/>
                </a:ln>
                <a:solidFill>
                  <a:srgbClr val="3E3E3E"/>
                </a:solidFill>
                <a:effectLst/>
                <a:uLnTx/>
                <a:uFillTx/>
                <a:latin typeface="Trebuchet MS"/>
                <a:ea typeface="+mn-ea"/>
                <a:cs typeface="Trebuchet MS"/>
              </a:rPr>
              <a:t> </a:t>
            </a:r>
            <a:r>
              <a:rPr kumimoji="0" sz="1800" b="0" i="1" u="none" strike="noStrike" kern="1200" cap="none" spc="0" normalizeH="0" baseline="0" noProof="0" dirty="0">
                <a:ln>
                  <a:noFill/>
                </a:ln>
                <a:solidFill>
                  <a:srgbClr val="3E3E3E"/>
                </a:solidFill>
                <a:effectLst/>
                <a:uLnTx/>
                <a:uFillTx/>
                <a:latin typeface="Trebuchet MS"/>
                <a:ea typeface="+mn-ea"/>
                <a:cs typeface="Trebuchet MS"/>
              </a:rPr>
              <a:t>IF</a:t>
            </a:r>
            <a:r>
              <a:rPr kumimoji="0" sz="1800" b="0" i="1" u="none" strike="noStrike" kern="1200" cap="none" spc="5" normalizeH="0" baseline="0" noProof="0" dirty="0">
                <a:ln>
                  <a:noFill/>
                </a:ln>
                <a:solidFill>
                  <a:srgbClr val="3E3E3E"/>
                </a:solidFill>
                <a:effectLst/>
                <a:uLnTx/>
                <a:uFillTx/>
                <a:latin typeface="Trebuchet MS"/>
                <a:ea typeface="+mn-ea"/>
                <a:cs typeface="Trebuchet MS"/>
              </a:rPr>
              <a:t>P</a:t>
            </a:r>
            <a:r>
              <a:rPr kumimoji="0" sz="1800" b="0" i="1" u="none" strike="noStrike" kern="1200" cap="none" spc="0" normalizeH="0" baseline="0" noProof="0" dirty="0">
                <a:ln>
                  <a:noFill/>
                </a:ln>
                <a:solidFill>
                  <a:srgbClr val="3E3E3E"/>
                </a:solidFill>
                <a:effectLst/>
                <a:uLnTx/>
                <a:uFillTx/>
                <a:latin typeface="Trebuchet MS"/>
                <a:ea typeface="+mn-ea"/>
                <a:cs typeface="Trebuchet MS"/>
              </a:rPr>
              <a:t>S</a:t>
            </a:r>
            <a:r>
              <a:rPr kumimoji="0" sz="1800" b="0" i="1" u="none" strike="noStrike" kern="1200" cap="none" spc="-20" normalizeH="0" baseline="0" noProof="0" dirty="0">
                <a:ln>
                  <a:noFill/>
                </a:ln>
                <a:solidFill>
                  <a:srgbClr val="3E3E3E"/>
                </a:solidFill>
                <a:effectLst/>
                <a:uLnTx/>
                <a:uFillTx/>
                <a:latin typeface="Trebuchet MS"/>
                <a:ea typeface="+mn-ea"/>
                <a:cs typeface="Trebuchet MS"/>
              </a:rPr>
              <a:t> </a:t>
            </a:r>
            <a:r>
              <a:rPr kumimoji="0" sz="1800" b="0" i="1" u="none" strike="noStrike" kern="1200" cap="none" spc="5" normalizeH="0" baseline="0" noProof="0" dirty="0">
                <a:ln>
                  <a:noFill/>
                </a:ln>
                <a:solidFill>
                  <a:srgbClr val="3E3E3E"/>
                </a:solidFill>
                <a:effectLst/>
                <a:uLnTx/>
                <a:uFillTx/>
                <a:latin typeface="Trebuchet MS"/>
                <a:ea typeface="+mn-ea"/>
                <a:cs typeface="Trebuchet MS"/>
              </a:rPr>
              <a:t>web</a:t>
            </a:r>
            <a:r>
              <a:rPr kumimoji="0" sz="1800" b="0" i="1" u="none" strike="noStrike" kern="1200" cap="none" spc="0" normalizeH="0" baseline="0" noProof="0" dirty="0">
                <a:ln>
                  <a:noFill/>
                </a:ln>
                <a:solidFill>
                  <a:srgbClr val="3E3E3E"/>
                </a:solidFill>
                <a:effectLst/>
                <a:uLnTx/>
                <a:uFillTx/>
                <a:latin typeface="Trebuchet MS"/>
                <a:ea typeface="+mn-ea"/>
                <a:cs typeface="Trebuchet MS"/>
              </a:rPr>
              <a:t>sit</a:t>
            </a:r>
            <a:r>
              <a:rPr kumimoji="0" sz="1800" b="0" i="1" u="none" strike="noStrike" kern="1200" cap="none" spc="-10" normalizeH="0" baseline="0" noProof="0" dirty="0">
                <a:ln>
                  <a:noFill/>
                </a:ln>
                <a:solidFill>
                  <a:srgbClr val="3E3E3E"/>
                </a:solidFill>
                <a:effectLst/>
                <a:uLnTx/>
                <a:uFillTx/>
                <a:latin typeface="Trebuchet MS"/>
                <a:ea typeface="+mn-ea"/>
                <a:cs typeface="Trebuchet MS"/>
              </a:rPr>
              <a:t>e</a:t>
            </a:r>
            <a:r>
              <a:rPr kumimoji="0" sz="1800" b="0" i="1" u="none" strike="noStrike" kern="1200" cap="none" spc="0" normalizeH="0" baseline="0" noProof="0" dirty="0">
                <a:ln>
                  <a:noFill/>
                </a:ln>
                <a:solidFill>
                  <a:srgbClr val="33CC33"/>
                </a:solidFill>
                <a:effectLst/>
                <a:uLnTx/>
                <a:uFillTx/>
                <a:latin typeface="Trebuchet MS"/>
                <a:ea typeface="+mn-ea"/>
                <a:cs typeface="Trebuchet MS"/>
              </a:rPr>
              <a:t>:</a:t>
            </a:r>
            <a:r>
              <a:rPr kumimoji="0" sz="1800" b="0" i="1" u="none" strike="noStrike" kern="1200" cap="none" spc="-45" normalizeH="0" baseline="0" noProof="0" dirty="0">
                <a:ln>
                  <a:noFill/>
                </a:ln>
                <a:solidFill>
                  <a:srgbClr val="33CC33"/>
                </a:solidFill>
                <a:effectLst/>
                <a:uLnTx/>
                <a:uFillTx/>
                <a:latin typeface="Trebuchet MS"/>
                <a:ea typeface="+mn-ea"/>
                <a:cs typeface="Trebuchet MS"/>
              </a:rPr>
              <a:t> </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h</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tt</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p</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ww</a:t>
            </a:r>
            <a:r>
              <a:rPr kumimoji="0" sz="1800" b="0" i="1" u="none" strike="noStrike" kern="1200" cap="none" spc="-20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w</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.i</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f</a:t>
            </a:r>
            <a:r>
              <a:rPr kumimoji="0" sz="1800" b="0" i="1" u="none" strike="noStrike" kern="1200" cap="none" spc="-1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p</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s</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g</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l</a:t>
            </a:r>
            <a:r>
              <a:rPr kumimoji="0" sz="1800" b="0" i="1" u="none" strike="noStrike" kern="1200" cap="none" spc="-1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ob</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al.c</a:t>
            </a:r>
            <a:r>
              <a:rPr kumimoji="0" sz="1800" b="0" i="1" u="none" strike="noStrike" kern="1200" cap="none" spc="-1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o</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m/</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I</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d</a:t>
            </a:r>
            <a:r>
              <a:rPr kumimoji="0" sz="1800" b="0" i="1" u="none" strike="noStrike" kern="1200" cap="none" spc="-1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e</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nti</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f</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ica</a:t>
            </a:r>
            <a:r>
              <a:rPr kumimoji="0" sz="1800" b="0" i="1" u="none" strike="noStrike" kern="1200" cap="none" spc="-1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t</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i</a:t>
            </a:r>
            <a:r>
              <a:rPr kumimoji="0" sz="1800" b="0" i="1" u="none" strike="noStrike" kern="1200" cap="none" spc="-1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o</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n</a:t>
            </a:r>
            <a:r>
              <a:rPr kumimoji="0" sz="1800" b="0" i="1" u="none" strike="noStrike" kern="1200" cap="none" spc="5"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/P</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L</a:t>
            </a:r>
            <a:r>
              <a:rPr kumimoji="0" sz="1800" b="0" i="1" u="none" strike="noStrike" kern="1200" cap="none" spc="-1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U</a:t>
            </a:r>
            <a:r>
              <a:rPr kumimoji="0" sz="1800" b="0" i="1" u="none" strike="noStrike" kern="1200" cap="none" spc="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-C</a:t>
            </a:r>
            <a:r>
              <a:rPr kumimoji="0" sz="1800" b="0" i="1" u="none" strike="noStrike" kern="1200" cap="none" spc="-10" normalizeH="0" baseline="0" noProof="0" dirty="0">
                <a:ln>
                  <a:noFill/>
                </a:ln>
                <a:solidFill>
                  <a:srgbClr val="33CC33"/>
                </a:solidFill>
                <a:effectLst/>
                <a:uLnTx/>
                <a:uFillTx/>
                <a:latin typeface="Trebuchet MS"/>
                <a:ea typeface="+mn-ea"/>
                <a:cs typeface="Trebuchet MS"/>
                <a:hlinkClick r:id="rId3">
                  <a:extLst>
                    <a:ext uri="{A12FA001-AC4F-418D-AE19-62706E023703}">
                      <ahyp:hlinkClr xmlns:ahyp="http://schemas.microsoft.com/office/drawing/2018/hyperlinkcolor" val="tx"/>
                    </a:ext>
                  </a:extLst>
                </a:hlinkClick>
              </a:rPr>
              <a:t>odes</a:t>
            </a:r>
            <a:endParaRPr kumimoji="0" sz="1800" b="0" i="0" u="none" strike="noStrike" kern="1200" cap="none" spc="0" normalizeH="0" baseline="0" noProof="0" dirty="0">
              <a:ln>
                <a:noFill/>
              </a:ln>
              <a:solidFill>
                <a:srgbClr val="33CC33"/>
              </a:solidFill>
              <a:effectLst/>
              <a:uLnTx/>
              <a:uFillTx/>
              <a:latin typeface="Trebuchet MS"/>
              <a:ea typeface="+mn-ea"/>
              <a:cs typeface="Trebuchet MS"/>
            </a:endParaRPr>
          </a:p>
        </p:txBody>
      </p:sp>
      <p:sp>
        <p:nvSpPr>
          <p:cNvPr id="5" name="object 5"/>
          <p:cNvSpPr txBox="1">
            <a:spLocks noGrp="1"/>
          </p:cNvSpPr>
          <p:nvPr>
            <p:ph type="sldNum" sz="quarter" idx="12"/>
          </p:nvPr>
        </p:nvSpPr>
        <p:spPr>
          <a:prstGeom prst="rect">
            <a:avLst/>
          </a:prstGeom>
        </p:spPr>
        <p:txBody>
          <a:bodyPr vert="horz" wrap="square" lIns="0" tIns="0" rIns="0" bIns="0" rtlCol="0">
            <a:spAutoFit/>
          </a:bodyPr>
          <a:lstStyle/>
          <a:p>
            <a:pPr marL="25400"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rPr>
              <a:pPr marL="25400" marR="0" lvl="0" indent="0" algn="r" defTabSz="457200" rtl="0" eaLnBrk="1" fontAlgn="auto" latinLnBrk="0" hangingPunct="1">
                <a:lnSpc>
                  <a:spcPct val="100000"/>
                </a:lnSpc>
                <a:spcBef>
                  <a:spcPts val="0"/>
                </a:spcBef>
                <a:spcAft>
                  <a:spcPts val="0"/>
                </a:spcAft>
                <a:buClrTx/>
                <a:buSzTx/>
                <a:buFontTx/>
                <a:buNone/>
                <a:tabLst/>
                <a:defRPr/>
              </a:pPr>
              <a:t>11</a:t>
            </a:fld>
            <a:endPar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43002"/>
            <a:ext cx="9144000" cy="3124199"/>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lnSpc>
                <a:spcPct val="200000"/>
              </a:lnSpc>
              <a:spcBef>
                <a:spcPts val="0"/>
              </a:spcBef>
              <a:buNone/>
            </a:pPr>
            <a:r>
              <a:rPr lang="en-US" sz="2800" b="1" dirty="0">
                <a:latin typeface="Times New Roman" panose="02020603050405020304" pitchFamily="18" charset="0"/>
                <a:cs typeface="Times New Roman" panose="02020603050405020304" pitchFamily="18" charset="0"/>
              </a:rPr>
              <a:t>Ana Pedre, Vender Manager</a:t>
            </a: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ctr">
              <a:lnSpc>
                <a:spcPct val="200000"/>
              </a:lnSpc>
              <a:spcBef>
                <a:spcPts val="0"/>
              </a:spcBef>
              <a:buNone/>
            </a:pPr>
            <a:r>
              <a:rPr lang="en-US" sz="2000" b="1" dirty="0">
                <a:solidFill>
                  <a:schemeClr val="tx1"/>
                </a:solidFill>
                <a:latin typeface="Times New Roman" panose="02020603050405020304" pitchFamily="18" charset="0"/>
                <a:cs typeface="Times New Roman" panose="02020603050405020304" pitchFamily="18" charset="0"/>
                <a:hlinkClick r:id="rId3"/>
              </a:rPr>
              <a:t>WICVendor.DHHSMECDC@maine.gov</a:t>
            </a:r>
            <a:endParaRPr lang="en-US" sz="2000" b="1" dirty="0">
              <a:solidFill>
                <a:schemeClr val="tx1"/>
              </a:solidFill>
              <a:latin typeface="Times New Roman" panose="02020603050405020304" pitchFamily="18" charset="0"/>
              <a:cs typeface="Times New Roman" panose="02020603050405020304" pitchFamily="18" charset="0"/>
            </a:endParaRPr>
          </a:p>
          <a:p>
            <a:pPr marL="0" indent="0" algn="ctr">
              <a:lnSpc>
                <a:spcPct val="20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(207) 287-3991 </a:t>
            </a:r>
            <a:endParaRPr lang="en-US" sz="2000" b="1" dirty="0">
              <a:solidFill>
                <a:schemeClr val="tx1"/>
              </a:solidFill>
              <a:latin typeface="Times New Roman" panose="02020603050405020304" pitchFamily="18" charset="0"/>
              <a:cs typeface="Times New Roman" panose="02020603050405020304" pitchFamily="18" charset="0"/>
            </a:endParaRPr>
          </a:p>
          <a:p>
            <a:pPr marL="0" indent="0">
              <a:buNone/>
            </a:pPr>
            <a:endParaRPr lang="en-US" b="1"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E72C6-7067-432E-A04B-6684B33D0546}" type="slidenum">
              <a:rPr kumimoji="0" lang="en-US" sz="900" b="0" i="0" u="none" strike="noStrike" kern="1200" cap="none" spc="0" normalizeH="0" baseline="0" noProof="0" smtClean="0">
                <a:ln>
                  <a:noFill/>
                </a:ln>
                <a:solidFill>
                  <a:srgbClr val="FFCA08"/>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FFCA08"/>
              </a:solidFill>
              <a:effectLst/>
              <a:uLnTx/>
              <a:uFillTx/>
              <a:latin typeface="Trebuchet MS" panose="020B0603020202020204"/>
              <a:ea typeface="+mn-ea"/>
              <a:cs typeface="+mn-cs"/>
            </a:endParaRPr>
          </a:p>
        </p:txBody>
      </p:sp>
      <p:sp>
        <p:nvSpPr>
          <p:cNvPr id="2" name="Footer Placeholder 1"/>
          <p:cNvSpPr>
            <a:spLocks noGrp="1"/>
          </p:cNvSpPr>
          <p:nvPr>
            <p:ph type="ftr" sz="quarter" idx="11"/>
          </p:nvPr>
        </p:nvSpPr>
        <p:spPr>
          <a:xfrm>
            <a:off x="4419600" y="6356351"/>
            <a:ext cx="33528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Maine Department of Health and Human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rPr>
              <a:t>Center for Disease Control and Prevention</a:t>
            </a:r>
          </a:p>
        </p:txBody>
      </p:sp>
      <p:sp>
        <p:nvSpPr>
          <p:cNvPr id="5" name="Rectangle 4"/>
          <p:cNvSpPr/>
          <p:nvPr/>
        </p:nvSpPr>
        <p:spPr>
          <a:xfrm>
            <a:off x="152400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Questions?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231" y="4752119"/>
            <a:ext cx="1515539" cy="1515539"/>
          </a:xfrm>
          <a:prstGeom prst="rect">
            <a:avLst/>
          </a:prstGeom>
        </p:spPr>
      </p:pic>
    </p:spTree>
    <p:extLst>
      <p:ext uri="{BB962C8B-B14F-4D97-AF65-F5344CB8AC3E}">
        <p14:creationId xmlns:p14="http://schemas.microsoft.com/office/powerpoint/2010/main" val="2656455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04800" y="228600"/>
            <a:ext cx="4724400" cy="1231106"/>
          </a:xfrm>
          <a:prstGeom prst="rect">
            <a:avLst/>
          </a:prstGeom>
        </p:spPr>
        <p:txBody>
          <a:bodyPr vert="horz" wrap="square" lIns="0" tIns="0" rIns="0" bIns="0" rtlCol="0">
            <a:spAutoFit/>
          </a:bodyPr>
          <a:lstStyle/>
          <a:p>
            <a:pPr marL="12700" algn="ctr">
              <a:lnSpc>
                <a:spcPct val="100000"/>
              </a:lnSpc>
            </a:pPr>
            <a:r>
              <a:rPr lang="en-US" sz="8000" dirty="0">
                <a:solidFill>
                  <a:srgbClr val="F0771C"/>
                </a:solidFill>
              </a:rPr>
              <a:t>Maine</a:t>
            </a:r>
            <a:endParaRPr sz="8000" dirty="0">
              <a:solidFill>
                <a:srgbClr val="F0771C"/>
              </a:solidFill>
            </a:endParaRPr>
          </a:p>
        </p:txBody>
      </p:sp>
      <p:sp>
        <p:nvSpPr>
          <p:cNvPr id="3" name="object 3"/>
          <p:cNvSpPr txBox="1"/>
          <p:nvPr/>
        </p:nvSpPr>
        <p:spPr>
          <a:xfrm>
            <a:off x="228600" y="4495800"/>
            <a:ext cx="10134600" cy="1107996"/>
          </a:xfrm>
          <a:prstGeom prst="rect">
            <a:avLst/>
          </a:prstGeom>
        </p:spPr>
        <p:txBody>
          <a:bodyPr vert="horz" wrap="square" lIns="0" tIns="0" rIns="0" bIns="0" rtlCol="0">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5" normalizeH="0" baseline="0" noProof="0" dirty="0">
                <a:ln>
                  <a:noFill/>
                </a:ln>
                <a:solidFill>
                  <a:srgbClr val="33CC33"/>
                </a:solidFill>
                <a:effectLst/>
                <a:uLnTx/>
                <a:uFillTx/>
                <a:latin typeface="Tisa Offc Serif Pro" panose="020B0604020202020204" pitchFamily="2" charset="0"/>
                <a:ea typeface="+mn-ea"/>
                <a:cs typeface="Trebuchet MS"/>
              </a:rPr>
              <a:t>INTRODUCTION TO PRODUCE MAPPING </a:t>
            </a:r>
            <a:r>
              <a:rPr kumimoji="0" lang="en-US" sz="3600" b="0" i="0" u="none" strike="noStrike" kern="1200" cap="none" spc="-15" normalizeH="0" baseline="30000" noProof="0" dirty="0">
                <a:ln>
                  <a:noFill/>
                </a:ln>
                <a:solidFill>
                  <a:srgbClr val="33CC33"/>
                </a:solidFill>
                <a:effectLst/>
                <a:uLnTx/>
                <a:uFillTx/>
                <a:latin typeface="Tisa Offc Serif Pro" panose="020B0604020202020204" pitchFamily="2" charset="0"/>
                <a:ea typeface="+mn-ea"/>
                <a:cs typeface="Trebuchet MS"/>
              </a:rPr>
              <a:t>1</a:t>
            </a:r>
            <a:endParaRPr kumimoji="0" lang="en-US" sz="3600" b="0" i="0" u="none" strike="noStrike" kern="1200" cap="none" spc="0" normalizeH="0" baseline="30000" noProof="0" dirty="0">
              <a:ln>
                <a:noFill/>
              </a:ln>
              <a:solidFill>
                <a:srgbClr val="33CC33"/>
              </a:solidFill>
              <a:effectLst/>
              <a:uLnTx/>
              <a:uFillTx/>
              <a:latin typeface="Tisa Offc Serif Pro" panose="020B0604020202020204" pitchFamily="2" charset="0"/>
              <a:ea typeface="+mn-ea"/>
              <a:cs typeface="Trebuchet MS"/>
            </a:endParaRPr>
          </a:p>
          <a:p>
            <a:pPr marL="12700" marR="0" lvl="0" indent="0" algn="ctr" defTabSz="457200" rtl="0" eaLnBrk="1" fontAlgn="auto" latinLnBrk="0" hangingPunct="1">
              <a:lnSpc>
                <a:spcPct val="100000"/>
              </a:lnSpc>
              <a:spcBef>
                <a:spcPts val="0"/>
              </a:spcBef>
              <a:spcAft>
                <a:spcPts val="0"/>
              </a:spcAft>
              <a:buClrTx/>
              <a:buSzTx/>
              <a:buFontTx/>
              <a:buNone/>
              <a:tabLst/>
              <a:defRPr/>
            </a:pPr>
            <a:r>
              <a:rPr kumimoji="0" sz="3600" b="0" i="0" u="none" strike="noStrike" kern="1200" cap="none" spc="-155" normalizeH="0" baseline="0" noProof="0" dirty="0">
                <a:ln>
                  <a:noFill/>
                </a:ln>
                <a:solidFill>
                  <a:srgbClr val="33CC33"/>
                </a:solidFill>
                <a:effectLst/>
                <a:uLnTx/>
                <a:uFillTx/>
                <a:latin typeface="Tisa Offc Serif Pro" panose="020B0604020202020204" pitchFamily="2" charset="0"/>
                <a:ea typeface="+mn-ea"/>
                <a:cs typeface="Trebuchet MS"/>
              </a:rPr>
              <a:t>P</a:t>
            </a:r>
            <a:r>
              <a:rPr kumimoji="0" sz="3600" b="0" i="0" u="none" strike="noStrike" kern="1200" cap="none" spc="-10" normalizeH="0" baseline="0" noProof="0" dirty="0">
                <a:ln>
                  <a:noFill/>
                </a:ln>
                <a:solidFill>
                  <a:srgbClr val="33CC33"/>
                </a:solidFill>
                <a:effectLst/>
                <a:uLnTx/>
                <a:uFillTx/>
                <a:latin typeface="Tisa Offc Serif Pro" panose="020B0604020202020204" pitchFamily="2" charset="0"/>
                <a:ea typeface="+mn-ea"/>
                <a:cs typeface="Trebuchet MS"/>
              </a:rPr>
              <a:t>r</a:t>
            </a:r>
            <a:r>
              <a:rPr kumimoji="0" sz="3600" b="0" i="0" u="none" strike="noStrike" kern="1200" cap="none" spc="-20" normalizeH="0" baseline="0" noProof="0" dirty="0">
                <a:ln>
                  <a:noFill/>
                </a:ln>
                <a:solidFill>
                  <a:srgbClr val="33CC33"/>
                </a:solidFill>
                <a:effectLst/>
                <a:uLnTx/>
                <a:uFillTx/>
                <a:latin typeface="Tisa Offc Serif Pro" panose="020B0604020202020204" pitchFamily="2" charset="0"/>
                <a:ea typeface="+mn-ea"/>
                <a:cs typeface="Trebuchet MS"/>
              </a:rPr>
              <a:t>epa</a:t>
            </a:r>
            <a:r>
              <a:rPr kumimoji="0" sz="3600" b="0" i="0" u="none" strike="noStrike" kern="1200" cap="none" spc="-10" normalizeH="0" baseline="0" noProof="0" dirty="0">
                <a:ln>
                  <a:noFill/>
                </a:ln>
                <a:solidFill>
                  <a:srgbClr val="33CC33"/>
                </a:solidFill>
                <a:effectLst/>
                <a:uLnTx/>
                <a:uFillTx/>
                <a:latin typeface="Tisa Offc Serif Pro" panose="020B0604020202020204" pitchFamily="2" charset="0"/>
                <a:ea typeface="+mn-ea"/>
                <a:cs typeface="Trebuchet MS"/>
              </a:rPr>
              <a:t>r</a:t>
            </a:r>
            <a:r>
              <a:rPr kumimoji="0" sz="3600" b="0" i="0" u="none" strike="noStrike" kern="1200" cap="none" spc="-20" normalizeH="0" baseline="0" noProof="0" dirty="0">
                <a:ln>
                  <a:noFill/>
                </a:ln>
                <a:solidFill>
                  <a:srgbClr val="33CC33"/>
                </a:solidFill>
                <a:effectLst/>
                <a:uLnTx/>
                <a:uFillTx/>
                <a:latin typeface="Tisa Offc Serif Pro" panose="020B0604020202020204" pitchFamily="2" charset="0"/>
                <a:ea typeface="+mn-ea"/>
                <a:cs typeface="Trebuchet MS"/>
              </a:rPr>
              <a:t>i</a:t>
            </a:r>
            <a:r>
              <a:rPr kumimoji="0" sz="3600" b="0" i="0" u="none" strike="noStrike" kern="1200" cap="none" spc="-25" normalizeH="0" baseline="0" noProof="0" dirty="0">
                <a:ln>
                  <a:noFill/>
                </a:ln>
                <a:solidFill>
                  <a:srgbClr val="33CC33"/>
                </a:solidFill>
                <a:effectLst/>
                <a:uLnTx/>
                <a:uFillTx/>
                <a:latin typeface="Tisa Offc Serif Pro" panose="020B0604020202020204" pitchFamily="2" charset="0"/>
                <a:ea typeface="+mn-ea"/>
                <a:cs typeface="Trebuchet MS"/>
              </a:rPr>
              <a:t>n</a:t>
            </a:r>
            <a:r>
              <a:rPr kumimoji="0" sz="3600" b="0" i="0" u="none" strike="noStrike" kern="1200" cap="none" spc="-15" normalizeH="0" baseline="0" noProof="0" dirty="0">
                <a:ln>
                  <a:noFill/>
                </a:ln>
                <a:solidFill>
                  <a:srgbClr val="33CC33"/>
                </a:solidFill>
                <a:effectLst/>
                <a:uLnTx/>
                <a:uFillTx/>
                <a:latin typeface="Tisa Offc Serif Pro" panose="020B0604020202020204" pitchFamily="2" charset="0"/>
                <a:ea typeface="+mn-ea"/>
                <a:cs typeface="Trebuchet MS"/>
              </a:rPr>
              <a:t>g</a:t>
            </a:r>
            <a:r>
              <a:rPr kumimoji="0" sz="3600" b="0" i="0" u="none" strike="noStrike" kern="1200" cap="none" spc="10" normalizeH="0" baseline="0" noProof="0" dirty="0">
                <a:ln>
                  <a:noFill/>
                </a:ln>
                <a:solidFill>
                  <a:srgbClr val="33CC33"/>
                </a:solidFill>
                <a:effectLst/>
                <a:uLnTx/>
                <a:uFillTx/>
                <a:latin typeface="Tisa Offc Serif Pro" panose="020B0604020202020204" pitchFamily="2" charset="0"/>
                <a:ea typeface="+mn-ea"/>
                <a:cs typeface="Trebuchet MS"/>
              </a:rPr>
              <a:t> </a:t>
            </a:r>
            <a:r>
              <a:rPr kumimoji="0" sz="3600" b="0" i="0" u="none" strike="noStrike" kern="1200" cap="none" spc="-20" normalizeH="0" baseline="0" noProof="0" dirty="0">
                <a:ln>
                  <a:noFill/>
                </a:ln>
                <a:solidFill>
                  <a:srgbClr val="33CC33"/>
                </a:solidFill>
                <a:effectLst/>
                <a:uLnTx/>
                <a:uFillTx/>
                <a:latin typeface="Tisa Offc Serif Pro" panose="020B0604020202020204" pitchFamily="2" charset="0"/>
                <a:ea typeface="+mn-ea"/>
                <a:cs typeface="Trebuchet MS"/>
              </a:rPr>
              <a:t>fo</a:t>
            </a:r>
            <a:r>
              <a:rPr kumimoji="0" sz="3600" b="0" i="0" u="none" strike="noStrike" kern="1200" cap="none" spc="-15" normalizeH="0" baseline="0" noProof="0" dirty="0">
                <a:ln>
                  <a:noFill/>
                </a:ln>
                <a:solidFill>
                  <a:srgbClr val="33CC33"/>
                </a:solidFill>
                <a:effectLst/>
                <a:uLnTx/>
                <a:uFillTx/>
                <a:latin typeface="Tisa Offc Serif Pro" panose="020B0604020202020204" pitchFamily="2" charset="0"/>
                <a:ea typeface="+mn-ea"/>
                <a:cs typeface="Trebuchet MS"/>
              </a:rPr>
              <a:t>r</a:t>
            </a:r>
            <a:r>
              <a:rPr kumimoji="0" sz="3600" b="0" i="0" u="none" strike="noStrike" kern="1200" cap="none" spc="0" normalizeH="0" baseline="0" noProof="0" dirty="0">
                <a:ln>
                  <a:noFill/>
                </a:ln>
                <a:solidFill>
                  <a:srgbClr val="33CC33"/>
                </a:solidFill>
                <a:effectLst/>
                <a:uLnTx/>
                <a:uFillTx/>
                <a:latin typeface="Tisa Offc Serif Pro" panose="020B0604020202020204" pitchFamily="2" charset="0"/>
                <a:ea typeface="+mn-ea"/>
                <a:cs typeface="Trebuchet MS"/>
              </a:rPr>
              <a:t> </a:t>
            </a:r>
            <a:r>
              <a:rPr kumimoji="0" sz="3600" b="0" i="0" u="none" strike="noStrike" kern="1200" cap="none" spc="-20" normalizeH="0" baseline="0" noProof="0" dirty="0">
                <a:ln>
                  <a:noFill/>
                </a:ln>
                <a:solidFill>
                  <a:srgbClr val="33CC33"/>
                </a:solidFill>
                <a:effectLst/>
                <a:uLnTx/>
                <a:uFillTx/>
                <a:latin typeface="Tisa Offc Serif Pro" panose="020B0604020202020204" pitchFamily="2" charset="0"/>
                <a:ea typeface="+mn-ea"/>
                <a:cs typeface="Trebuchet MS"/>
              </a:rPr>
              <a:t>eW</a:t>
            </a:r>
            <a:r>
              <a:rPr kumimoji="0" sz="3600" b="0" i="0" u="none" strike="noStrike" kern="1200" cap="none" spc="-15" normalizeH="0" baseline="0" noProof="0" dirty="0">
                <a:ln>
                  <a:noFill/>
                </a:ln>
                <a:solidFill>
                  <a:srgbClr val="33CC33"/>
                </a:solidFill>
                <a:effectLst/>
                <a:uLnTx/>
                <a:uFillTx/>
                <a:latin typeface="Tisa Offc Serif Pro" panose="020B0604020202020204" pitchFamily="2" charset="0"/>
                <a:ea typeface="+mn-ea"/>
                <a:cs typeface="Trebuchet MS"/>
              </a:rPr>
              <a:t>IC</a:t>
            </a:r>
            <a:r>
              <a:rPr kumimoji="0" sz="3600" b="0" i="0" u="none" strike="noStrike" kern="1200" cap="none" spc="-10" normalizeH="0" baseline="0" noProof="0" dirty="0">
                <a:ln>
                  <a:noFill/>
                </a:ln>
                <a:solidFill>
                  <a:srgbClr val="33CC33"/>
                </a:solidFill>
                <a:effectLst/>
                <a:uLnTx/>
                <a:uFillTx/>
                <a:latin typeface="Tisa Offc Serif Pro" panose="020B0604020202020204" pitchFamily="2" charset="0"/>
                <a:ea typeface="+mn-ea"/>
                <a:cs typeface="Trebuchet MS"/>
              </a:rPr>
              <a:t> </a:t>
            </a:r>
            <a:r>
              <a:rPr kumimoji="0" sz="3600" b="0" i="0" u="none" strike="noStrike" kern="1200" cap="none" spc="-125" normalizeH="0" baseline="0" noProof="0" dirty="0">
                <a:ln>
                  <a:noFill/>
                </a:ln>
                <a:solidFill>
                  <a:srgbClr val="33CC33"/>
                </a:solidFill>
                <a:effectLst/>
                <a:uLnTx/>
                <a:uFillTx/>
                <a:latin typeface="Tisa Offc Serif Pro" panose="020B0604020202020204" pitchFamily="2" charset="0"/>
                <a:ea typeface="+mn-ea"/>
                <a:cs typeface="Trebuchet MS"/>
              </a:rPr>
              <a:t>R</a:t>
            </a:r>
            <a:r>
              <a:rPr kumimoji="0" sz="3600" b="0" i="0" u="none" strike="noStrike" kern="1200" cap="none" spc="-20" normalizeH="0" baseline="0" noProof="0" dirty="0">
                <a:ln>
                  <a:noFill/>
                </a:ln>
                <a:solidFill>
                  <a:srgbClr val="33CC33"/>
                </a:solidFill>
                <a:effectLst/>
                <a:uLnTx/>
                <a:uFillTx/>
                <a:latin typeface="Tisa Offc Serif Pro" panose="020B0604020202020204" pitchFamily="2" charset="0"/>
                <a:ea typeface="+mn-ea"/>
                <a:cs typeface="Trebuchet MS"/>
              </a:rPr>
              <a:t>o</a:t>
            </a:r>
            <a:r>
              <a:rPr kumimoji="0" sz="3600" b="0" i="0" u="none" strike="noStrike" kern="1200" cap="none" spc="-10" normalizeH="0" baseline="0" noProof="0" dirty="0">
                <a:ln>
                  <a:noFill/>
                </a:ln>
                <a:solidFill>
                  <a:srgbClr val="33CC33"/>
                </a:solidFill>
                <a:effectLst/>
                <a:uLnTx/>
                <a:uFillTx/>
                <a:latin typeface="Tisa Offc Serif Pro" panose="020B0604020202020204" pitchFamily="2" charset="0"/>
                <a:ea typeface="+mn-ea"/>
                <a:cs typeface="Trebuchet MS"/>
              </a:rPr>
              <a:t>ll</a:t>
            </a:r>
            <a:r>
              <a:rPr kumimoji="0" sz="3600" b="0" i="0" u="none" strike="noStrike" kern="1200" cap="none" spc="-25" normalizeH="0" baseline="0" noProof="0" dirty="0">
                <a:ln>
                  <a:noFill/>
                </a:ln>
                <a:solidFill>
                  <a:srgbClr val="33CC33"/>
                </a:solidFill>
                <a:effectLst/>
                <a:uLnTx/>
                <a:uFillTx/>
                <a:latin typeface="Tisa Offc Serif Pro" panose="020B0604020202020204" pitchFamily="2" charset="0"/>
                <a:ea typeface="+mn-ea"/>
                <a:cs typeface="Trebuchet MS"/>
              </a:rPr>
              <a:t>ou</a:t>
            </a:r>
            <a:r>
              <a:rPr kumimoji="0" sz="3600" b="0" i="0" u="none" strike="noStrike" kern="1200" cap="none" spc="-15" normalizeH="0" baseline="0" noProof="0" dirty="0">
                <a:ln>
                  <a:noFill/>
                </a:ln>
                <a:solidFill>
                  <a:srgbClr val="33CC33"/>
                </a:solidFill>
                <a:effectLst/>
                <a:uLnTx/>
                <a:uFillTx/>
                <a:latin typeface="Tisa Offc Serif Pro" panose="020B0604020202020204" pitchFamily="2" charset="0"/>
                <a:ea typeface="+mn-ea"/>
                <a:cs typeface="Trebuchet MS"/>
              </a:rPr>
              <a:t>t</a:t>
            </a:r>
            <a:endParaRPr kumimoji="0" lang="en-US" sz="3600" b="0" i="0" u="none" strike="noStrike" kern="1200" cap="none" spc="-15" normalizeH="0" baseline="0" noProof="0" dirty="0">
              <a:ln>
                <a:noFill/>
              </a:ln>
              <a:solidFill>
                <a:srgbClr val="33CC33"/>
              </a:solidFill>
              <a:effectLst/>
              <a:uLnTx/>
              <a:uFillTx/>
              <a:latin typeface="Tisa Offc Serif Pro" panose="020B0604020202020204" pitchFamily="2" charset="0"/>
              <a:ea typeface="+mn-ea"/>
              <a:cs typeface="Trebuchet MS"/>
            </a:endParaRPr>
          </a:p>
        </p:txBody>
      </p:sp>
      <p:pic>
        <p:nvPicPr>
          <p:cNvPr id="6" name="Picture 5">
            <a:extLst>
              <a:ext uri="{FF2B5EF4-FFF2-40B4-BE49-F238E27FC236}">
                <a16:creationId xmlns:a16="http://schemas.microsoft.com/office/drawing/2014/main" id="{870CE5DC-F5DB-4A8E-B29D-A1B72DB4C1B0}"/>
              </a:ext>
            </a:extLst>
          </p:cNvPr>
          <p:cNvPicPr>
            <a:picLocks noChangeAspect="1"/>
          </p:cNvPicPr>
          <p:nvPr/>
        </p:nvPicPr>
        <p:blipFill>
          <a:blip r:embed="rId3"/>
          <a:stretch>
            <a:fillRect/>
          </a:stretch>
        </p:blipFill>
        <p:spPr>
          <a:xfrm>
            <a:off x="914400" y="1676400"/>
            <a:ext cx="3951890" cy="2438400"/>
          </a:xfrm>
          <a:prstGeom prst="rect">
            <a:avLst/>
          </a:prstGeom>
        </p:spPr>
      </p:pic>
      <p:pic>
        <p:nvPicPr>
          <p:cNvPr id="7" name="Picture 6">
            <a:extLst>
              <a:ext uri="{FF2B5EF4-FFF2-40B4-BE49-F238E27FC236}">
                <a16:creationId xmlns:a16="http://schemas.microsoft.com/office/drawing/2014/main" id="{2322161C-E844-4F39-9D37-8AB7DA8C94E1}"/>
              </a:ext>
            </a:extLst>
          </p:cNvPr>
          <p:cNvPicPr>
            <a:picLocks noChangeAspect="1"/>
          </p:cNvPicPr>
          <p:nvPr/>
        </p:nvPicPr>
        <p:blipFill>
          <a:blip r:embed="rId4"/>
          <a:stretch>
            <a:fillRect/>
          </a:stretch>
        </p:blipFill>
        <p:spPr>
          <a:xfrm>
            <a:off x="5334000" y="914400"/>
            <a:ext cx="3932634" cy="2743200"/>
          </a:xfrm>
          <a:prstGeom prst="rect">
            <a:avLst/>
          </a:prstGeom>
          <a:effectLst>
            <a:glow rad="127000">
              <a:schemeClr val="accent1">
                <a:lumMod val="60000"/>
                <a:lumOff val="40000"/>
              </a:schemeClr>
            </a:glow>
          </a:effectLst>
        </p:spPr>
      </p:pic>
      <p:sp>
        <p:nvSpPr>
          <p:cNvPr id="8" name="object 3">
            <a:extLst>
              <a:ext uri="{FF2B5EF4-FFF2-40B4-BE49-F238E27FC236}">
                <a16:creationId xmlns:a16="http://schemas.microsoft.com/office/drawing/2014/main" id="{C2F1E6F4-3165-412A-B084-E215B3A24BE7}"/>
              </a:ext>
            </a:extLst>
          </p:cNvPr>
          <p:cNvSpPr txBox="1"/>
          <p:nvPr/>
        </p:nvSpPr>
        <p:spPr>
          <a:xfrm>
            <a:off x="609600" y="5943600"/>
            <a:ext cx="8229600" cy="530915"/>
          </a:xfrm>
          <a:prstGeom prst="rect">
            <a:avLst/>
          </a:prstGeom>
        </p:spPr>
        <p:txBody>
          <a:bodyPr vert="horz" wrap="square" lIns="0" tIns="0" rIns="0" bIns="0" rtlCol="0">
            <a:spAutoFit/>
          </a:bodyPr>
          <a:lstStyle/>
          <a:p>
            <a:pPr marL="12700" marR="0" lvl="0" indent="0" algn="ctr" defTabSz="4572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15" normalizeH="0" baseline="30000" noProof="0" dirty="0">
                <a:ln>
                  <a:noFill/>
                </a:ln>
                <a:solidFill>
                  <a:prstClr val="black"/>
                </a:solidFill>
                <a:effectLst/>
                <a:uLnTx/>
                <a:uFillTx/>
                <a:latin typeface="Tisa Offc Serif Pro" panose="020B0604020202020204" pitchFamily="2" charset="0"/>
                <a:ea typeface="+mn-ea"/>
                <a:cs typeface="Trebuchet MS"/>
              </a:rPr>
              <a:t>1 </a:t>
            </a:r>
            <a:r>
              <a:rPr kumimoji="0" lang="en-US" sz="1200" b="0" i="0" u="none" strike="noStrike" kern="1200" cap="none" spc="-15" normalizeH="0" baseline="0" noProof="0" dirty="0">
                <a:ln>
                  <a:noFill/>
                </a:ln>
                <a:solidFill>
                  <a:prstClr val="black"/>
                </a:solidFill>
                <a:effectLst/>
                <a:uLnTx/>
                <a:uFillTx/>
                <a:latin typeface="Tisa Offc Serif Pro" panose="020B0604020202020204" pitchFamily="2" charset="0"/>
                <a:ea typeface="+mn-ea"/>
                <a:cs typeface="Trebuchet MS"/>
              </a:rPr>
              <a:t>Disclaimer:  This document is provided as an introduction to produce mapping.  Vendors need to contact their Value Added Reseller (VAR) and Point of Sale Provider (POS) for details on how to complete produce mapping for their specific system.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3000">
              <a:schemeClr val="accent1">
                <a:lumMod val="5000"/>
                <a:lumOff val="95000"/>
              </a:schemeClr>
            </a:gs>
            <a:gs pos="71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pic>
        <p:nvPicPr>
          <p:cNvPr id="1026" name="Picture 2" descr="What's in Your WIC Food Package | WIC Breastfeeding">
            <a:extLst>
              <a:ext uri="{FF2B5EF4-FFF2-40B4-BE49-F238E27FC236}">
                <a16:creationId xmlns:a16="http://schemas.microsoft.com/office/drawing/2014/main" id="{61864155-9575-407B-8FDE-A7A8917628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114800"/>
            <a:ext cx="3676121" cy="217517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39EB024F-7862-4361-8450-67FDD4AB3B82}"/>
              </a:ext>
            </a:extLst>
          </p:cNvPr>
          <p:cNvGrpSpPr/>
          <p:nvPr/>
        </p:nvGrpSpPr>
        <p:grpSpPr>
          <a:xfrm>
            <a:off x="5867400" y="152400"/>
            <a:ext cx="4572000" cy="3657600"/>
            <a:chOff x="5867400" y="152400"/>
            <a:chExt cx="4572000" cy="3657600"/>
          </a:xfrm>
        </p:grpSpPr>
        <p:sp>
          <p:nvSpPr>
            <p:cNvPr id="28" name="Explosion: 14 Points 27">
              <a:extLst>
                <a:ext uri="{FF2B5EF4-FFF2-40B4-BE49-F238E27FC236}">
                  <a16:creationId xmlns:a16="http://schemas.microsoft.com/office/drawing/2014/main" id="{E8B02177-32FC-4898-B0F5-8185CF054D53}"/>
                </a:ext>
              </a:extLst>
            </p:cNvPr>
            <p:cNvSpPr/>
            <p:nvPr/>
          </p:nvSpPr>
          <p:spPr>
            <a:xfrm>
              <a:off x="5867400" y="152400"/>
              <a:ext cx="4572000" cy="3657600"/>
            </a:xfrm>
            <a:prstGeom prst="irregularSeal2">
              <a:avLst/>
            </a:prstGeom>
            <a:gradFill>
              <a:gsLst>
                <a:gs pos="23000">
                  <a:schemeClr val="accent1">
                    <a:lumMod val="5000"/>
                    <a:lumOff val="95000"/>
                  </a:schemeClr>
                </a:gs>
                <a:gs pos="71000">
                  <a:schemeClr val="accent1">
                    <a:lumMod val="45000"/>
                    <a:lumOff val="55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634F5F4F-A58E-418A-B7C4-463AD64B422B}"/>
                </a:ext>
              </a:extLst>
            </p:cNvPr>
            <p:cNvSpPr txBox="1"/>
            <p:nvPr/>
          </p:nvSpPr>
          <p:spPr>
            <a:xfrm>
              <a:off x="6400800" y="1524000"/>
              <a:ext cx="3048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E8D3E"/>
                  </a:solidFill>
                  <a:effectLst/>
                  <a:uLnTx/>
                  <a:uFillTx/>
                  <a:latin typeface="Trebuchet MS" panose="020B0603020202020204"/>
                  <a:ea typeface="+mn-ea"/>
                  <a:cs typeface="+mn-cs"/>
                </a:rPr>
                <a:t>A list of all the Maine WIC approved food benefits including fruits and vegetables</a:t>
              </a:r>
            </a:p>
          </p:txBody>
        </p:sp>
      </p:grpSp>
      <p:sp>
        <p:nvSpPr>
          <p:cNvPr id="19" name="TextBox 18">
            <a:extLst>
              <a:ext uri="{FF2B5EF4-FFF2-40B4-BE49-F238E27FC236}">
                <a16:creationId xmlns:a16="http://schemas.microsoft.com/office/drawing/2014/main" id="{5C65FD11-4275-4464-A132-0713C1DBCEBA}"/>
              </a:ext>
            </a:extLst>
          </p:cNvPr>
          <p:cNvSpPr txBox="1"/>
          <p:nvPr/>
        </p:nvSpPr>
        <p:spPr>
          <a:xfrm>
            <a:off x="762000" y="5105400"/>
            <a:ext cx="525780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a:ln>
                  <a:noFill/>
                </a:ln>
                <a:solidFill>
                  <a:srgbClr val="F0771C"/>
                </a:solidFill>
                <a:effectLst/>
                <a:uLnTx/>
                <a:uFillTx/>
                <a:latin typeface="Wingdings 3"/>
                <a:ea typeface="+mn-ea"/>
                <a:cs typeface="Wingdings 3"/>
              </a:rPr>
              <a:t></a:t>
            </a:r>
            <a:r>
              <a:rPr kumimoji="0" lang="en-US" sz="2000" b="0" i="0" u="none" strike="noStrike" kern="1200" cap="none" spc="20" normalizeH="0" baseline="0" noProof="0" dirty="0">
                <a:ln>
                  <a:noFill/>
                </a:ln>
                <a:solidFill>
                  <a:srgbClr val="F0771C"/>
                </a:solidFill>
                <a:effectLst/>
                <a:uLnTx/>
                <a:uFillTx/>
                <a:latin typeface="Trebuchet MS" panose="020B0603020202020204"/>
                <a:ea typeface="+mn-ea"/>
                <a:cs typeface="Wingdings 3"/>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For many reasons including seasonal 	items, repackaging, multiple vendors, 	etc., not all fruit and vegetable UPC’s 	will be listed on the APL</a:t>
            </a:r>
            <a:r>
              <a:rPr kumimoji="0" lang="en-US" sz="2000" b="0" i="0" u="none" strike="noStrike" kern="1200" cap="none" spc="0" normalizeH="0" baseline="0" noProof="0" dirty="0">
                <a:ln>
                  <a:noFill/>
                </a:ln>
                <a:solidFill>
                  <a:srgbClr val="FFCA08">
                    <a:lumMod val="75000"/>
                  </a:srgbClr>
                </a:solidFill>
                <a:effectLst/>
                <a:uLnTx/>
                <a:uFillTx/>
                <a:latin typeface="Trebuchet MS" panose="020B0603020202020204"/>
                <a:ea typeface="+mn-ea"/>
                <a:cs typeface="+mn-cs"/>
              </a:rPr>
              <a:t>. </a:t>
            </a:r>
          </a:p>
        </p:txBody>
      </p:sp>
      <p:sp>
        <p:nvSpPr>
          <p:cNvPr id="23" name="TextBox 22">
            <a:extLst>
              <a:ext uri="{FF2B5EF4-FFF2-40B4-BE49-F238E27FC236}">
                <a16:creationId xmlns:a16="http://schemas.microsoft.com/office/drawing/2014/main" id="{E1929B5F-744B-4C59-B993-46FEDCE1F527}"/>
              </a:ext>
            </a:extLst>
          </p:cNvPr>
          <p:cNvSpPr txBox="1"/>
          <p:nvPr/>
        </p:nvSpPr>
        <p:spPr>
          <a:xfrm>
            <a:off x="762000" y="2971800"/>
            <a:ext cx="5257800"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a:ln>
                  <a:noFill/>
                </a:ln>
                <a:solidFill>
                  <a:srgbClr val="F0771C"/>
                </a:solidFill>
                <a:effectLst/>
                <a:uLnTx/>
                <a:uFillTx/>
                <a:latin typeface="Wingdings 3"/>
                <a:ea typeface="+mn-ea"/>
                <a:cs typeface="Wingdings 3"/>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The APL is a work in progress and 	Vendors will be able to continue to 	submit UPC’s through the normal 	methods.  These include Email, 	WICShopper app and Online Form 	Submission</a:t>
            </a:r>
            <a:r>
              <a:rPr kumimoji="0" lang="en-US" sz="2000" b="1" i="0" u="none" strike="noStrike" kern="1200" cap="none" spc="0" normalizeH="0" baseline="0" noProof="0" dirty="0">
                <a:ln>
                  <a:noFill/>
                </a:ln>
                <a:solidFill>
                  <a:srgbClr val="FFCA08">
                    <a:lumMod val="75000"/>
                  </a:srgbClr>
                </a:solidFill>
                <a:effectLst/>
                <a:uLnTx/>
                <a:uFillTx/>
                <a:latin typeface="Trebuchet MS" panose="020B0603020202020204"/>
                <a:ea typeface="+mn-ea"/>
                <a:cs typeface="+mn-cs"/>
              </a:rPr>
              <a:t>.</a:t>
            </a:r>
          </a:p>
        </p:txBody>
      </p:sp>
      <p:sp>
        <p:nvSpPr>
          <p:cNvPr id="26" name="object 2">
            <a:extLst>
              <a:ext uri="{FF2B5EF4-FFF2-40B4-BE49-F238E27FC236}">
                <a16:creationId xmlns:a16="http://schemas.microsoft.com/office/drawing/2014/main" id="{169B8216-D6B4-44E1-B92A-86F37E6390F4}"/>
              </a:ext>
            </a:extLst>
          </p:cNvPr>
          <p:cNvSpPr txBox="1">
            <a:spLocks/>
          </p:cNvSpPr>
          <p:nvPr/>
        </p:nvSpPr>
        <p:spPr>
          <a:xfrm>
            <a:off x="685800" y="457200"/>
            <a:ext cx="5029200" cy="1231106"/>
          </a:xfrm>
          <a:prstGeom prst="rect">
            <a:avLst/>
          </a:prstGeom>
        </p:spPr>
        <p:txBody>
          <a:bodyPr vert="horz" wrap="square" lIns="0" tIns="0" rIns="0" bIns="0" rtlCol="0" anchor="b">
            <a:sp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0771C"/>
                </a:solidFill>
                <a:effectLst/>
                <a:uLnTx/>
                <a:uFillTx/>
                <a:latin typeface="Trebuchet MS" panose="020B0603020202020204"/>
                <a:ea typeface="+mj-ea"/>
                <a:cs typeface="+mj-cs"/>
              </a:rPr>
              <a:t>Maine’s Approved Product List (APL)</a:t>
            </a:r>
          </a:p>
        </p:txBody>
      </p:sp>
      <p:sp>
        <p:nvSpPr>
          <p:cNvPr id="30" name="TextBox 29">
            <a:extLst>
              <a:ext uri="{FF2B5EF4-FFF2-40B4-BE49-F238E27FC236}">
                <a16:creationId xmlns:a16="http://schemas.microsoft.com/office/drawing/2014/main" id="{C382F19C-2287-427B-A23A-2C0AF16FC1EB}"/>
              </a:ext>
            </a:extLst>
          </p:cNvPr>
          <p:cNvSpPr txBox="1"/>
          <p:nvPr/>
        </p:nvSpPr>
        <p:spPr>
          <a:xfrm>
            <a:off x="762000" y="2057400"/>
            <a:ext cx="48768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20" normalizeH="0" baseline="0" noProof="0" dirty="0">
                <a:ln>
                  <a:noFill/>
                </a:ln>
                <a:solidFill>
                  <a:srgbClr val="F0771C"/>
                </a:solidFill>
                <a:effectLst/>
                <a:uLnTx/>
                <a:uFillTx/>
                <a:latin typeface="Wingdings 3"/>
                <a:ea typeface="+mn-ea"/>
                <a:cs typeface="Wingdings 3"/>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Maine’s APL has over 25,000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	UPC’s and PLU’s</a:t>
            </a:r>
            <a:r>
              <a:rPr kumimoji="0" lang="en-US" sz="2000" b="1" i="0" u="none" strike="noStrike" kern="1200" cap="none" spc="0" normalizeH="0" baseline="0" noProof="0" dirty="0">
                <a:ln>
                  <a:noFill/>
                </a:ln>
                <a:solidFill>
                  <a:srgbClr val="FFCA08">
                    <a:lumMod val="75000"/>
                  </a:srgbClr>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2203298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childTnLst>
                          </p:cTn>
                        </p:par>
                        <p:par>
                          <p:cTn id="10" fill="hold">
                            <p:stCondLst>
                              <p:cond delay="2050"/>
                            </p:stCondLst>
                            <p:childTnLst>
                              <p:par>
                                <p:cTn id="11" presetID="21" presetClass="entr" presetSubtype="1" fill="hold" nodeType="afterEffect">
                                  <p:stCondLst>
                                    <p:cond delay="10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par>
                                <p:cTn id="14" presetID="2" presetClass="entr" presetSubtype="4" fill="hold" grpId="0" nodeType="withEffect">
                                  <p:stCondLst>
                                    <p:cond delay="1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1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5000">
              <a:schemeClr val="accent1">
                <a:lumMod val="5000"/>
                <a:lumOff val="95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81000"/>
            <a:ext cx="8596668" cy="1320800"/>
          </a:xfrm>
          <a:prstGeom prst="rect">
            <a:avLst/>
          </a:prstGeom>
        </p:spPr>
        <p:txBody>
          <a:bodyPr vert="horz" wrap="square" lIns="0" tIns="0" rIns="0" bIns="0" rtlCol="0">
            <a:spAutoFit/>
          </a:bodyPr>
          <a:lstStyle/>
          <a:p>
            <a:pPr marL="12700">
              <a:lnSpc>
                <a:spcPct val="100000"/>
              </a:lnSpc>
            </a:pPr>
            <a:r>
              <a:rPr spc="-175" dirty="0"/>
              <a:t>P</a:t>
            </a:r>
            <a:r>
              <a:rPr dirty="0"/>
              <a:t>rodu</a:t>
            </a:r>
            <a:r>
              <a:rPr spc="5" dirty="0"/>
              <a:t>c</a:t>
            </a:r>
            <a:r>
              <a:rPr dirty="0"/>
              <a:t>e</a:t>
            </a:r>
            <a:r>
              <a:rPr spc="-5" dirty="0"/>
              <a:t> </a:t>
            </a:r>
            <a:r>
              <a:rPr spc="5" dirty="0"/>
              <a:t>U</a:t>
            </a:r>
            <a:r>
              <a:rPr spc="-5" dirty="0"/>
              <a:t>PC</a:t>
            </a:r>
            <a:r>
              <a:rPr dirty="0"/>
              <a:t>s</a:t>
            </a:r>
            <a:r>
              <a:rPr spc="10" dirty="0"/>
              <a:t> </a:t>
            </a:r>
            <a:r>
              <a:rPr spc="5" dirty="0"/>
              <a:t>a</a:t>
            </a:r>
            <a:r>
              <a:rPr dirty="0"/>
              <a:t>nd</a:t>
            </a:r>
            <a:r>
              <a:rPr spc="-15" dirty="0"/>
              <a:t> </a:t>
            </a:r>
            <a:r>
              <a:rPr spc="-5" dirty="0"/>
              <a:t>P</a:t>
            </a:r>
            <a:r>
              <a:rPr dirty="0"/>
              <a:t>L</a:t>
            </a:r>
            <a:r>
              <a:rPr spc="5" dirty="0"/>
              <a:t>U</a:t>
            </a:r>
            <a:r>
              <a:rPr dirty="0"/>
              <a:t>s</a:t>
            </a:r>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5400"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rPr>
              <a:pPr marL="25400" marR="0" lvl="0" indent="0" algn="r" defTabSz="457200" rtl="0" eaLnBrk="1" fontAlgn="auto" latinLnBrk="0" hangingPunct="1">
                <a:lnSpc>
                  <a:spcPct val="100000"/>
                </a:lnSpc>
                <a:spcBef>
                  <a:spcPts val="0"/>
                </a:spcBef>
                <a:spcAft>
                  <a:spcPts val="0"/>
                </a:spcAft>
                <a:buClrTx/>
                <a:buSzTx/>
                <a:buFontTx/>
                <a:buNone/>
                <a:tabLst/>
                <a:defRPr/>
              </a:pPr>
              <a:t>4</a:t>
            </a:fld>
            <a:endPar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endParaRPr>
          </a:p>
        </p:txBody>
      </p:sp>
      <p:sp>
        <p:nvSpPr>
          <p:cNvPr id="3" name="object 3"/>
          <p:cNvSpPr txBox="1"/>
          <p:nvPr/>
        </p:nvSpPr>
        <p:spPr>
          <a:xfrm>
            <a:off x="609600" y="1066800"/>
            <a:ext cx="5865495" cy="5360442"/>
          </a:xfrm>
          <a:prstGeom prst="rect">
            <a:avLst/>
          </a:prstGeom>
        </p:spPr>
        <p:txBody>
          <a:bodyPr vert="horz" wrap="square" lIns="0" tIns="0" rIns="0" bIns="0" rtlCol="0">
            <a:spAutoFit/>
          </a:bodyPr>
          <a:lstStyle/>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sz="2000" b="0" i="0" u="none" strike="noStrike" kern="1200" cap="none" spc="20" normalizeH="0" baseline="0" noProof="0" dirty="0">
                <a:ln>
                  <a:noFill/>
                </a:ln>
                <a:solidFill>
                  <a:srgbClr val="F0771C"/>
                </a:solidFill>
                <a:effectLst/>
                <a:uLnTx/>
                <a:uFillTx/>
                <a:latin typeface="Wingdings 3"/>
                <a:ea typeface="+mn-ea"/>
                <a:cs typeface="Wingdings 3"/>
              </a:rPr>
              <a:t></a:t>
            </a:r>
            <a:r>
              <a:rPr kumimoji="0" sz="2000" b="0" i="0" u="none" strike="noStrike" kern="1200" cap="none" spc="20" normalizeH="0" baseline="0" noProof="0" dirty="0">
                <a:ln>
                  <a:noFill/>
                </a:ln>
                <a:solidFill>
                  <a:srgbClr val="5FCBEF"/>
                </a:solidFill>
                <a:effectLst/>
                <a:uLnTx/>
                <a:uFillTx/>
                <a:latin typeface="Times New Roman"/>
                <a:ea typeface="+mn-ea"/>
                <a:cs typeface="Times New Roman"/>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he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lang="en-US" sz="2000" b="0" i="0" u="none" strike="noStrike" kern="1200" cap="none" spc="0" normalizeH="0" baseline="0" noProof="0" dirty="0">
                <a:ln>
                  <a:noFill/>
                </a:ln>
                <a:solidFill>
                  <a:srgbClr val="3E3E3E"/>
                </a:solidFill>
                <a:effectLst/>
                <a:uLnTx/>
                <a:uFillTx/>
                <a:latin typeface="Trebuchet MS"/>
                <a:ea typeface="+mn-ea"/>
                <a:cs typeface="Trebuchet MS"/>
              </a:rPr>
              <a:t>Maine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a:t>
            </a:r>
            <a:r>
              <a:rPr kumimoji="0" sz="2000" b="0" i="0" u="none" strike="noStrike" kern="1200" cap="none" spc="5" normalizeH="0" baseline="0" noProof="0" dirty="0">
                <a:ln>
                  <a:noFill/>
                </a:ln>
                <a:solidFill>
                  <a:srgbClr val="3E3E3E"/>
                </a:solidFill>
                <a:effectLst/>
                <a:uLnTx/>
                <a:uFillTx/>
                <a:latin typeface="Trebuchet MS"/>
                <a:ea typeface="+mn-ea"/>
                <a:cs typeface="Trebuchet MS"/>
              </a:rPr>
              <a:t>pp</a:t>
            </a:r>
            <a:r>
              <a:rPr kumimoji="0" sz="2000" b="0" i="0" u="none" strike="noStrike" kern="1200" cap="none" spc="-5" normalizeH="0" baseline="0" noProof="0" dirty="0">
                <a:ln>
                  <a:noFill/>
                </a:ln>
                <a:solidFill>
                  <a:srgbClr val="3E3E3E"/>
                </a:solidFill>
                <a:effectLst/>
                <a:uLnTx/>
                <a:uFillTx/>
                <a:latin typeface="Trebuchet MS"/>
                <a:ea typeface="+mn-ea"/>
                <a:cs typeface="Trebuchet MS"/>
              </a:rPr>
              <a:t>r</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ov</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ed </a:t>
            </a:r>
            <a:r>
              <a:rPr kumimoji="0" sz="2000" b="0" i="0" u="none" strike="noStrike" kern="1200" cap="none" spc="-8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5" normalizeH="0" baseline="0" noProof="0" dirty="0">
                <a:ln>
                  <a:noFill/>
                </a:ln>
                <a:solidFill>
                  <a:srgbClr val="3E3E3E"/>
                </a:solidFill>
                <a:effectLst/>
                <a:uLnTx/>
                <a:uFillTx/>
                <a:latin typeface="Trebuchet MS"/>
                <a:ea typeface="+mn-ea"/>
                <a:cs typeface="Trebuchet MS"/>
              </a:rPr>
              <a:t>r</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0" normalizeH="0" baseline="0" noProof="0" dirty="0">
                <a:ln>
                  <a:noFill/>
                </a:ln>
                <a:solidFill>
                  <a:srgbClr val="3E3E3E"/>
                </a:solidFill>
                <a:effectLst/>
                <a:uLnTx/>
                <a:uFillTx/>
                <a:latin typeface="Trebuchet MS"/>
                <a:ea typeface="+mn-ea"/>
                <a:cs typeface="Trebuchet MS"/>
              </a:rPr>
              <a:t>u</a:t>
            </a:r>
            <a:r>
              <a:rPr kumimoji="0" sz="2000" b="0" i="0" u="none" strike="noStrike" kern="1200" cap="none" spc="-5" normalizeH="0" baseline="0" noProof="0" dirty="0">
                <a:ln>
                  <a:noFill/>
                </a:ln>
                <a:solidFill>
                  <a:srgbClr val="3E3E3E"/>
                </a:solidFill>
                <a:effectLst/>
                <a:uLnTx/>
                <a:uFillTx/>
                <a:latin typeface="Trebuchet MS"/>
                <a:ea typeface="+mn-ea"/>
                <a:cs typeface="Trebuchet MS"/>
              </a:rPr>
              <a:t>c</a:t>
            </a:r>
            <a:r>
              <a:rPr kumimoji="0" sz="2000" b="0" i="0" u="none" strike="noStrike" kern="1200" cap="none" spc="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List</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a:t>
            </a:r>
            <a:r>
              <a:rPr kumimoji="0" sz="2000" b="0" i="0" u="none" strike="noStrike" kern="1200" cap="none" spc="0" normalizeH="0" baseline="0" noProof="0" dirty="0">
                <a:ln>
                  <a:noFill/>
                </a:ln>
                <a:solidFill>
                  <a:srgbClr val="3E3E3E"/>
                </a:solidFill>
                <a:effectLst/>
                <a:uLnTx/>
                <a:uFillTx/>
                <a:latin typeface="Trebuchet MS"/>
                <a:ea typeface="+mn-ea"/>
                <a:cs typeface="Trebuchet MS"/>
              </a:rPr>
              <a:t>PL)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c</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0" normalizeH="0" baseline="0" noProof="0" dirty="0">
                <a:ln>
                  <a:noFill/>
                </a:ln>
                <a:solidFill>
                  <a:srgbClr val="3E3E3E"/>
                </a:solidFill>
                <a:effectLst/>
                <a:uLnTx/>
                <a:uFillTx/>
                <a:latin typeface="Trebuchet MS"/>
                <a:ea typeface="+mn-ea"/>
                <a:cs typeface="Trebuchet MS"/>
              </a:rPr>
              <a:t>n</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ains:</a:t>
            </a:r>
            <a:endParaRPr kumimoji="0" lang="en-US" sz="2000" b="0" i="0" u="none" strike="noStrike" kern="1200" cap="none" spc="0" normalizeH="0" baseline="0" noProof="0" dirty="0">
              <a:ln>
                <a:noFill/>
              </a:ln>
              <a:solidFill>
                <a:srgbClr val="3E3E3E"/>
              </a:solidFill>
              <a:effectLst/>
              <a:uLnTx/>
              <a:uFillTx/>
              <a:latin typeface="Trebuchet MS"/>
              <a:ea typeface="+mn-ea"/>
              <a:cs typeface="Trebuchet M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a:p>
            <a:pPr marL="756285" marR="140335" lvl="0" indent="-287020" algn="l" defTabSz="457200" rtl="0" eaLnBrk="1" fontAlgn="auto" latinLnBrk="0" hangingPunct="1">
              <a:lnSpc>
                <a:spcPct val="100000"/>
              </a:lnSpc>
              <a:spcBef>
                <a:spcPts val="1000"/>
              </a:spcBef>
              <a:spcAft>
                <a:spcPts val="0"/>
              </a:spcAft>
              <a:buClrTx/>
              <a:buSzTx/>
              <a:buFontTx/>
              <a:buNone/>
              <a:tabLst>
                <a:tab pos="756285" algn="l"/>
              </a:tabLst>
              <a:defRPr/>
            </a:pPr>
            <a:r>
              <a:rPr kumimoji="0" sz="2000" b="0" i="0" u="none" strike="noStrike" kern="1200" cap="none" spc="20" normalizeH="0" baseline="0" noProof="0" dirty="0">
                <a:ln>
                  <a:noFill/>
                </a:ln>
                <a:solidFill>
                  <a:srgbClr val="F0771C"/>
                </a:solidFill>
                <a:effectLst/>
                <a:uLnTx/>
                <a:uFillTx/>
                <a:latin typeface="Wingdings 3"/>
                <a:ea typeface="+mn-ea"/>
                <a:cs typeface="Wingdings 3"/>
              </a:rPr>
              <a:t></a:t>
            </a:r>
            <a:r>
              <a:rPr kumimoji="0" sz="2000" b="0" i="0" u="none" strike="noStrike" kern="1200" cap="none" spc="20" normalizeH="0" baseline="0" noProof="0" dirty="0">
                <a:ln>
                  <a:noFill/>
                </a:ln>
                <a:solidFill>
                  <a:srgbClr val="5FCBEF"/>
                </a:solidFill>
                <a:effectLst/>
                <a:uLnTx/>
                <a:uFillTx/>
                <a:latin typeface="Times New Roman"/>
                <a:ea typeface="+mn-ea"/>
                <a:cs typeface="Times New Roman"/>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C</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lo</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se</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to</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2</a:t>
            </a:r>
            <a:r>
              <a:rPr kumimoji="0" lang="en-US" sz="2000" b="0" i="0" u="none" strike="noStrike" kern="1200" cap="none" spc="-10" normalizeH="0" baseline="0" noProof="0" dirty="0">
                <a:ln>
                  <a:noFill/>
                </a:ln>
                <a:solidFill>
                  <a:srgbClr val="3E3E3E"/>
                </a:solidFill>
                <a:effectLst/>
                <a:uLnTx/>
                <a:uFillTx/>
                <a:latin typeface="Trebuchet MS"/>
                <a:ea typeface="+mn-ea"/>
                <a:cs typeface="Trebuchet MS"/>
              </a:rPr>
              <a:t>6</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00</a:t>
            </a:r>
            <a:r>
              <a:rPr kumimoji="0" sz="2000" b="0" i="0" u="none" strike="noStrike" kern="1200" cap="none" spc="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uce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8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rice</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Loo</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k</a:t>
            </a:r>
            <a:r>
              <a:rPr kumimoji="0" sz="2000" b="0" i="0" u="none" strike="noStrike" kern="1200" cap="none" spc="4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U</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p</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PLU</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c</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f</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om</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Int</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rnati</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nal</a:t>
            </a:r>
            <a:r>
              <a:rPr kumimoji="0" sz="2000" b="0" i="0" u="none" strike="noStrike" kern="1200" cap="none" spc="3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Fr</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sh</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8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uce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Stan</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ard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(IF</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5" normalizeH="0" baseline="0" noProof="0" dirty="0">
                <a:ln>
                  <a:noFill/>
                </a:ln>
                <a:solidFill>
                  <a:srgbClr val="3E3E3E"/>
                </a:solidFill>
                <a:effectLst/>
                <a:uLnTx/>
                <a:uFillTx/>
                <a:latin typeface="Trebuchet MS"/>
                <a:ea typeface="+mn-ea"/>
                <a:cs typeface="Trebuchet MS"/>
              </a:rPr>
              <a:t>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list</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(4</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5</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igit</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c</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2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n</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loo</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se</a:t>
            </a:r>
            <a:r>
              <a:rPr kumimoji="0" sz="2000" b="0" i="0" u="none" strike="noStrike" kern="1200" cap="none" spc="4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and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b</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un</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dl</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uc</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2"/>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756285" marR="535305" lvl="0" indent="-287020" algn="l" defTabSz="457200" rtl="0" eaLnBrk="1" fontAlgn="auto" latinLnBrk="0" hangingPunct="1">
              <a:lnSpc>
                <a:spcPct val="100000"/>
              </a:lnSpc>
              <a:spcBef>
                <a:spcPts val="0"/>
              </a:spcBef>
              <a:spcAft>
                <a:spcPts val="0"/>
              </a:spcAft>
              <a:buClrTx/>
              <a:buSzTx/>
              <a:buFontTx/>
              <a:buNone/>
              <a:tabLst>
                <a:tab pos="756285" algn="l"/>
              </a:tabLst>
              <a:defRPr/>
            </a:pPr>
            <a:r>
              <a:rPr kumimoji="0" sz="2000" b="0" i="0" u="none" strike="noStrike" kern="1200" cap="none" spc="20" normalizeH="0" baseline="0" noProof="0" dirty="0">
                <a:ln>
                  <a:noFill/>
                </a:ln>
                <a:solidFill>
                  <a:srgbClr val="F0771C"/>
                </a:solidFill>
                <a:effectLst/>
                <a:uLnTx/>
                <a:uFillTx/>
                <a:latin typeface="Wingdings 3"/>
                <a:ea typeface="+mn-ea"/>
                <a:cs typeface="Wingdings 3"/>
              </a:rPr>
              <a:t></a:t>
            </a:r>
            <a:r>
              <a:rPr kumimoji="0" sz="2000" b="0" i="0" u="none" strike="noStrike" kern="1200" cap="none" spc="20" normalizeH="0" baseline="0" noProof="0" dirty="0">
                <a:ln>
                  <a:noFill/>
                </a:ln>
                <a:solidFill>
                  <a:srgbClr val="5FCBEF"/>
                </a:solidFill>
                <a:effectLst/>
                <a:uLnTx/>
                <a:uFillTx/>
                <a:latin typeface="Times New Roman"/>
                <a:ea typeface="+mn-ea"/>
                <a:cs typeface="Times New Roman"/>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Hun</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f</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ackag</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od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uce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UP</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Cs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(i.</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b</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agg</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d</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l</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ttuc</a:t>
            </a:r>
            <a:r>
              <a:rPr kumimoji="0" sz="2000" b="0" i="0" u="none" strike="noStrike" kern="1200" cap="none" spc="-5"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l" defTabSz="457200" rtl="0" eaLnBrk="1" fontAlgn="auto" latinLnBrk="0" hangingPunct="1">
              <a:lnSpc>
                <a:spcPct val="100000"/>
              </a:lnSpc>
              <a:spcBef>
                <a:spcPts val="6"/>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080"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sz="2000" b="0" i="0" u="none" strike="noStrike" kern="1200" cap="none" spc="20" normalizeH="0" baseline="0" noProof="0" dirty="0">
                <a:ln>
                  <a:noFill/>
                </a:ln>
                <a:solidFill>
                  <a:srgbClr val="F0771C"/>
                </a:solidFill>
                <a:effectLst/>
                <a:uLnTx/>
                <a:uFillTx/>
                <a:latin typeface="Wingdings 3"/>
                <a:ea typeface="+mn-ea"/>
                <a:cs typeface="Wingdings 3"/>
              </a:rPr>
              <a:t></a:t>
            </a:r>
            <a:r>
              <a:rPr kumimoji="0" sz="2000" b="0" i="0" u="none" strike="noStrike" kern="1200" cap="none" spc="20" normalizeH="0" baseline="0" noProof="0" dirty="0">
                <a:ln>
                  <a:noFill/>
                </a:ln>
                <a:solidFill>
                  <a:srgbClr val="5FCBEF"/>
                </a:solidFill>
                <a:effectLst/>
                <a:uLnTx/>
                <a:uFillTx/>
                <a:latin typeface="Times New Roman"/>
                <a:ea typeface="+mn-ea"/>
                <a:cs typeface="Times New Roman"/>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5" normalizeH="0" baseline="0" noProof="0" dirty="0">
                <a:ln>
                  <a:noFill/>
                </a:ln>
                <a:solidFill>
                  <a:srgbClr val="3E3E3E"/>
                </a:solidFill>
                <a:effectLst/>
                <a:uLnTx/>
                <a:uFillTx/>
                <a:latin typeface="Trebuchet MS"/>
                <a:ea typeface="+mn-ea"/>
                <a:cs typeface="Trebuchet MS"/>
              </a:rPr>
              <a:t>m</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v</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en</a:t>
            </a:r>
            <a:r>
              <a:rPr kumimoji="0" sz="2000" b="0" i="0" u="none" strike="noStrike" kern="1200" cap="none" spc="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5" normalizeH="0" baseline="0" noProof="0" dirty="0">
                <a:ln>
                  <a:noFill/>
                </a:ln>
                <a:solidFill>
                  <a:srgbClr val="3E3E3E"/>
                </a:solidFill>
                <a:effectLst/>
                <a:uLnTx/>
                <a:uFillTx/>
                <a:latin typeface="Trebuchet MS"/>
                <a:ea typeface="+mn-ea"/>
                <a:cs typeface="Trebuchet MS"/>
              </a:rPr>
              <a:t>r</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m</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ay</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0" normalizeH="0" baseline="0" noProof="0" dirty="0">
                <a:ln>
                  <a:noFill/>
                </a:ln>
                <a:solidFill>
                  <a:srgbClr val="3E3E3E"/>
                </a:solidFill>
                <a:effectLst/>
                <a:uLnTx/>
                <a:uFillTx/>
                <a:latin typeface="Trebuchet MS"/>
                <a:ea typeface="+mn-ea"/>
                <a:cs typeface="Trebuchet MS"/>
              </a:rPr>
              <a:t>use n</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5" normalizeH="0" baseline="0" noProof="0" dirty="0">
                <a:ln>
                  <a:noFill/>
                </a:ln>
                <a:solidFill>
                  <a:srgbClr val="3E3E3E"/>
                </a:solidFill>
                <a:effectLst/>
                <a:uLnTx/>
                <a:uFillTx/>
                <a:latin typeface="Trebuchet MS"/>
                <a:ea typeface="+mn-ea"/>
                <a:cs typeface="Trebuchet MS"/>
              </a:rPr>
              <a:t>n</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an</a:t>
            </a:r>
            <a:r>
              <a:rPr kumimoji="0" sz="2000" b="0" i="0" u="none" strike="noStrike" kern="1200" cap="none" spc="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a:t>
            </a:r>
            <a:r>
              <a:rPr kumimoji="0" sz="2000" b="0" i="0" u="none" strike="noStrike" kern="1200" cap="none" spc="-5" normalizeH="0" baseline="0" noProof="0" dirty="0">
                <a:ln>
                  <a:noFill/>
                </a:ln>
                <a:solidFill>
                  <a:srgbClr val="3E3E3E"/>
                </a:solidFill>
                <a:effectLst/>
                <a:uLnTx/>
                <a:uFillTx/>
                <a:latin typeface="Trebuchet MS"/>
                <a:ea typeface="+mn-ea"/>
                <a:cs typeface="Trebuchet MS"/>
              </a:rPr>
              <a:t>r</a:t>
            </a:r>
            <a:r>
              <a:rPr kumimoji="0" sz="2000" b="0" i="0" u="none" strike="noStrike" kern="1200" cap="none" spc="0" normalizeH="0" baseline="0" noProof="0" dirty="0">
                <a:ln>
                  <a:noFill/>
                </a:ln>
                <a:solidFill>
                  <a:srgbClr val="3E3E3E"/>
                </a:solidFill>
                <a:effectLst/>
                <a:uLnTx/>
                <a:uFillTx/>
                <a:latin typeface="Trebuchet MS"/>
                <a:ea typeface="+mn-ea"/>
                <a:cs typeface="Trebuchet MS"/>
              </a:rPr>
              <a:t>d PL</a:t>
            </a:r>
            <a:r>
              <a:rPr kumimoji="0" sz="2000" b="0" i="0" u="none" strike="noStrike" kern="1200" cap="none" spc="-5" normalizeH="0" baseline="0" noProof="0" dirty="0">
                <a:ln>
                  <a:noFill/>
                </a:ln>
                <a:solidFill>
                  <a:srgbClr val="3E3E3E"/>
                </a:solidFill>
                <a:effectLst/>
                <a:uLnTx/>
                <a:uFillTx/>
                <a:latin typeface="Trebuchet MS"/>
                <a:ea typeface="+mn-ea"/>
                <a:cs typeface="Trebuchet MS"/>
              </a:rPr>
              <a:t>U</a:t>
            </a:r>
            <a:r>
              <a:rPr kumimoji="0" sz="2000" b="0" i="0" u="none" strike="noStrike" kern="1200" cap="none" spc="0" normalizeH="0" baseline="0" noProof="0" dirty="0">
                <a:ln>
                  <a:noFill/>
                </a:ln>
                <a:solidFill>
                  <a:srgbClr val="3E3E3E"/>
                </a:solidFill>
                <a:effectLst/>
                <a:uLnTx/>
                <a:uFillTx/>
                <a:latin typeface="Trebuchet MS"/>
                <a:ea typeface="+mn-ea"/>
                <a:cs typeface="Trebuchet MS"/>
              </a:rPr>
              <a:t>s</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m</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ay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g</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ene</a:t>
            </a:r>
            <a:r>
              <a:rPr kumimoji="0" sz="2000" b="0" i="0" u="none" strike="noStrike" kern="1200" cap="none" spc="-5" normalizeH="0" baseline="0" noProof="0" dirty="0">
                <a:ln>
                  <a:noFill/>
                </a:ln>
                <a:solidFill>
                  <a:srgbClr val="3E3E3E"/>
                </a:solidFill>
                <a:effectLst/>
                <a:uLnTx/>
                <a:uFillTx/>
                <a:latin typeface="Trebuchet MS"/>
                <a:ea typeface="+mn-ea"/>
                <a:cs typeface="Trebuchet MS"/>
              </a:rPr>
              <a:t>r</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heir</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5" normalizeH="0" baseline="0" noProof="0" dirty="0">
                <a:ln>
                  <a:noFill/>
                </a:ln>
                <a:solidFill>
                  <a:srgbClr val="3E3E3E"/>
                </a:solidFill>
                <a:effectLst/>
                <a:uLnTx/>
                <a:uFillTx/>
                <a:latin typeface="Trebuchet MS"/>
                <a:ea typeface="+mn-ea"/>
                <a:cs typeface="Trebuchet MS"/>
              </a:rPr>
              <a:t>w</a:t>
            </a:r>
            <a:r>
              <a:rPr kumimoji="0" sz="2000" b="0" i="0" u="none" strike="noStrike" kern="1200" cap="none" spc="0" normalizeH="0" baseline="0" noProof="0" dirty="0">
                <a:ln>
                  <a:noFill/>
                </a:ln>
                <a:solidFill>
                  <a:srgbClr val="3E3E3E"/>
                </a:solidFill>
                <a:effectLst/>
                <a:uLnTx/>
                <a:uFillTx/>
                <a:latin typeface="Trebuchet MS"/>
                <a:ea typeface="+mn-ea"/>
                <a:cs typeface="Trebuchet MS"/>
              </a:rPr>
              <a:t>n</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U</a:t>
            </a:r>
            <a:r>
              <a:rPr kumimoji="0" sz="2000" b="0" i="0" u="none" strike="noStrike" kern="1200" cap="none" spc="0" normalizeH="0" baseline="0" noProof="0" dirty="0">
                <a:ln>
                  <a:noFill/>
                </a:ln>
                <a:solidFill>
                  <a:srgbClr val="3E3E3E"/>
                </a:solidFill>
                <a:effectLst/>
                <a:uLnTx/>
                <a:uFillTx/>
                <a:latin typeface="Trebuchet MS"/>
                <a:ea typeface="+mn-ea"/>
                <a:cs typeface="Trebuchet MS"/>
              </a:rPr>
              <a:t>PCs</a:t>
            </a:r>
            <a:r>
              <a:rPr kumimoji="0" sz="2000" b="0" i="0" u="none" strike="noStrike" kern="1200" cap="none" spc="-2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fo</a:t>
            </a:r>
            <a:r>
              <a:rPr kumimoji="0" sz="2000" b="0" i="0" u="none" strike="noStrike" kern="1200" cap="none" spc="0" normalizeH="0" baseline="0" noProof="0" dirty="0">
                <a:ln>
                  <a:noFill/>
                </a:ln>
                <a:solidFill>
                  <a:srgbClr val="3E3E3E"/>
                </a:solidFill>
                <a:effectLst/>
                <a:uLnTx/>
                <a:uFillTx/>
                <a:latin typeface="Trebuchet MS"/>
                <a:ea typeface="+mn-ea"/>
                <a:cs typeface="Trebuchet MS"/>
              </a:rPr>
              <a:t>r</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p</a:t>
            </a:r>
            <a:r>
              <a:rPr kumimoji="0" sz="2000" b="0" i="0" u="none" strike="noStrike" kern="1200" cap="none" spc="-5" normalizeH="0" baseline="0" noProof="0" dirty="0">
                <a:ln>
                  <a:noFill/>
                </a:ln>
                <a:solidFill>
                  <a:srgbClr val="3E3E3E"/>
                </a:solidFill>
                <a:effectLst/>
                <a:uLnTx/>
                <a:uFillTx/>
                <a:latin typeface="Trebuchet MS"/>
                <a:ea typeface="+mn-ea"/>
                <a:cs typeface="Trebuchet MS"/>
              </a:rPr>
              <a:t>r</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o</a:t>
            </a:r>
            <a:r>
              <a:rPr kumimoji="0" sz="2000" b="0" i="0" u="none" strike="noStrike" kern="1200" cap="none" spc="5" normalizeH="0" baseline="0" noProof="0" dirty="0">
                <a:ln>
                  <a:noFill/>
                </a:ln>
                <a:solidFill>
                  <a:srgbClr val="3E3E3E"/>
                </a:solidFill>
                <a:effectLst/>
                <a:uLnTx/>
                <a:uFillTx/>
                <a:latin typeface="Trebuchet MS"/>
                <a:ea typeface="+mn-ea"/>
                <a:cs typeface="Trebuchet MS"/>
              </a:rPr>
              <a:t>d</a:t>
            </a:r>
            <a:r>
              <a:rPr kumimoji="0" sz="2000" b="0" i="0" u="none" strike="noStrike" kern="1200" cap="none" spc="0" normalizeH="0" baseline="0" noProof="0" dirty="0">
                <a:ln>
                  <a:noFill/>
                </a:ln>
                <a:solidFill>
                  <a:srgbClr val="3E3E3E"/>
                </a:solidFill>
                <a:effectLst/>
                <a:uLnTx/>
                <a:uFillTx/>
                <a:latin typeface="Trebuchet MS"/>
                <a:ea typeface="+mn-ea"/>
                <a:cs typeface="Trebuchet MS"/>
              </a:rPr>
              <a:t>u</a:t>
            </a:r>
            <a:r>
              <a:rPr kumimoji="0" sz="2000" b="0" i="0" u="none" strike="noStrike" kern="1200" cap="none" spc="-5" normalizeH="0" baseline="0" noProof="0" dirty="0">
                <a:ln>
                  <a:noFill/>
                </a:ln>
                <a:solidFill>
                  <a:srgbClr val="3E3E3E"/>
                </a:solidFill>
                <a:effectLst/>
                <a:uLnTx/>
                <a:uFillTx/>
                <a:latin typeface="Trebuchet MS"/>
                <a:ea typeface="+mn-ea"/>
                <a:cs typeface="Trebuchet MS"/>
              </a:rPr>
              <a:t>c</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p</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a:t>
            </a:r>
            <a:r>
              <a:rPr kumimoji="0" sz="2000" b="0" i="0" u="none" strike="noStrike" kern="1200" cap="none" spc="-5" normalizeH="0" baseline="0" noProof="0" dirty="0">
                <a:ln>
                  <a:noFill/>
                </a:ln>
                <a:solidFill>
                  <a:srgbClr val="3E3E3E"/>
                </a:solidFill>
                <a:effectLst/>
                <a:uLnTx/>
                <a:uFillTx/>
                <a:latin typeface="Trebuchet MS"/>
                <a:ea typeface="+mn-ea"/>
                <a:cs typeface="Trebuchet MS"/>
              </a:rPr>
              <a:t>c</a:t>
            </a:r>
            <a:r>
              <a:rPr kumimoji="0" sz="2000" b="0" i="0" u="none" strike="noStrike" kern="1200" cap="none" spc="5" normalizeH="0" baseline="0" noProof="0" dirty="0">
                <a:ln>
                  <a:noFill/>
                </a:ln>
                <a:solidFill>
                  <a:srgbClr val="3E3E3E"/>
                </a:solidFill>
                <a:effectLst/>
                <a:uLnTx/>
                <a:uFillTx/>
                <a:latin typeface="Trebuchet MS"/>
                <a:ea typeface="+mn-ea"/>
                <a:cs typeface="Trebuchet MS"/>
              </a:rPr>
              <a:t>k</a:t>
            </a:r>
            <a:r>
              <a:rPr kumimoji="0" sz="2000" b="0" i="0" u="none" strike="noStrike" kern="1200" cap="none" spc="0" normalizeH="0" baseline="0" noProof="0" dirty="0">
                <a:ln>
                  <a:noFill/>
                </a:ln>
                <a:solidFill>
                  <a:srgbClr val="3E3E3E"/>
                </a:solidFill>
                <a:effectLst/>
                <a:uLnTx/>
                <a:uFillTx/>
                <a:latin typeface="Trebuchet MS"/>
                <a:ea typeface="+mn-ea"/>
                <a:cs typeface="Trebuchet MS"/>
              </a:rPr>
              <a:t>a</a:t>
            </a:r>
            <a:r>
              <a:rPr kumimoji="0" sz="2000" b="0" i="0" u="none" strike="noStrike" kern="1200" cap="none" spc="-5" normalizeH="0" baseline="0" noProof="0" dirty="0">
                <a:ln>
                  <a:noFill/>
                </a:ln>
                <a:solidFill>
                  <a:srgbClr val="3E3E3E"/>
                </a:solidFill>
                <a:effectLst/>
                <a:uLnTx/>
                <a:uFillTx/>
                <a:latin typeface="Trebuchet MS"/>
                <a:ea typeface="+mn-ea"/>
                <a:cs typeface="Trebuchet MS"/>
              </a:rPr>
              <a:t>g</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ed in</a:t>
            </a:r>
            <a:r>
              <a:rPr kumimoji="0" sz="2000" b="0" i="0" u="none" strike="noStrike" kern="1200" cap="none" spc="-15" normalizeH="0" baseline="0" noProof="0" dirty="0">
                <a:ln>
                  <a:noFill/>
                </a:ln>
                <a:solidFill>
                  <a:srgbClr val="3E3E3E"/>
                </a:solidFill>
                <a:effectLst/>
                <a:uLnTx/>
                <a:uFillTx/>
                <a:latin typeface="Trebuchet MS"/>
                <a:ea typeface="+mn-ea"/>
                <a:cs typeface="Trebuchet MS"/>
              </a:rPr>
              <a:t> </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a:t>
            </a:r>
            <a:r>
              <a:rPr kumimoji="0" sz="2000" b="0" i="0" u="none" strike="noStrike" kern="1200" cap="none" spc="0" normalizeH="0" baseline="0" noProof="0" dirty="0">
                <a:ln>
                  <a:noFill/>
                </a:ln>
                <a:solidFill>
                  <a:srgbClr val="3E3E3E"/>
                </a:solidFill>
                <a:effectLst/>
                <a:uLnTx/>
                <a:uFillTx/>
                <a:latin typeface="Trebuchet MS"/>
                <a:ea typeface="+mn-ea"/>
                <a:cs typeface="Trebuchet MS"/>
              </a:rPr>
              <a:t>he s</a:t>
            </a:r>
            <a:r>
              <a:rPr kumimoji="0" sz="2000" b="0" i="0" u="none" strike="noStrike" kern="1200" cap="none" spc="-10" normalizeH="0" baseline="0" noProof="0" dirty="0">
                <a:ln>
                  <a:noFill/>
                </a:ln>
                <a:solidFill>
                  <a:srgbClr val="3E3E3E"/>
                </a:solidFill>
                <a:effectLst/>
                <a:uLnTx/>
                <a:uFillTx/>
                <a:latin typeface="Trebuchet MS"/>
                <a:ea typeface="+mn-ea"/>
                <a:cs typeface="Trebuchet MS"/>
              </a:rPr>
              <a:t>to</a:t>
            </a:r>
            <a:r>
              <a:rPr kumimoji="0" sz="2000" b="0" i="0" u="none" strike="noStrike" kern="1200" cap="none" spc="-5" normalizeH="0" baseline="0" noProof="0" dirty="0">
                <a:ln>
                  <a:noFill/>
                </a:ln>
                <a:solidFill>
                  <a:srgbClr val="3E3E3E"/>
                </a:solidFill>
                <a:effectLst/>
                <a:uLnTx/>
                <a:uFillTx/>
                <a:latin typeface="Trebuchet MS"/>
                <a:ea typeface="+mn-ea"/>
                <a:cs typeface="Trebuchet MS"/>
              </a:rPr>
              <a:t>r</a:t>
            </a:r>
            <a:r>
              <a:rPr kumimoji="0" sz="2000" b="0" i="0" u="none" strike="noStrike" kern="1200" cap="none" spc="0" normalizeH="0" baseline="0" noProof="0" dirty="0">
                <a:ln>
                  <a:noFill/>
                </a:ln>
                <a:solidFill>
                  <a:srgbClr val="3E3E3E"/>
                </a:solidFill>
                <a:effectLst/>
                <a:uLnTx/>
                <a:uFillTx/>
                <a:latin typeface="Trebuchet MS"/>
                <a:ea typeface="+mn-ea"/>
                <a:cs typeface="Trebuchet MS"/>
              </a:rPr>
              <a:t>e –</a:t>
            </a:r>
            <a:r>
              <a:rPr kumimoji="0" sz="2000" b="0" i="0" u="none" strike="noStrike" kern="1200" cap="none" spc="-5" normalizeH="0" baseline="0" noProof="0" dirty="0">
                <a:ln>
                  <a:noFill/>
                </a:ln>
                <a:solidFill>
                  <a:srgbClr val="3E3E3E"/>
                </a:solidFill>
                <a:effectLst/>
                <a:uLnTx/>
                <a:uFillTx/>
                <a:latin typeface="Trebuchet MS"/>
                <a:ea typeface="+mn-ea"/>
                <a:cs typeface="Trebuchet MS"/>
              </a:rPr>
              <a:t> </a:t>
            </a:r>
            <a:r>
              <a:rPr kumimoji="0" sz="2000" b="1" i="0" u="heavy" strike="noStrike" kern="1200" cap="none" spc="-10" normalizeH="0" baseline="0" noProof="0" dirty="0">
                <a:ln>
                  <a:noFill/>
                </a:ln>
                <a:solidFill>
                  <a:srgbClr val="3E3E3E"/>
                </a:solidFill>
                <a:effectLst/>
                <a:uLnTx/>
                <a:uFillTx/>
                <a:latin typeface="Trebuchet MS"/>
                <a:ea typeface="+mn-ea"/>
                <a:cs typeface="Trebuchet MS"/>
              </a:rPr>
              <a:t>t</a:t>
            </a:r>
            <a:r>
              <a:rPr kumimoji="0" sz="2000" b="1" i="0" u="heavy" strike="noStrike" kern="1200" cap="none" spc="0" normalizeH="0" baseline="0" noProof="0" dirty="0">
                <a:ln>
                  <a:noFill/>
                </a:ln>
                <a:solidFill>
                  <a:srgbClr val="3E3E3E"/>
                </a:solidFill>
                <a:effectLst/>
                <a:uLnTx/>
                <a:uFillTx/>
                <a:latin typeface="Trebuchet MS"/>
                <a:ea typeface="+mn-ea"/>
                <a:cs typeface="Trebuchet MS"/>
              </a:rPr>
              <a:t>h</a:t>
            </a:r>
            <a:r>
              <a:rPr kumimoji="0" sz="2000" b="1" i="0" u="heavy" strike="noStrike" kern="1200" cap="none" spc="-5" normalizeH="0" baseline="0" noProof="0" dirty="0">
                <a:ln>
                  <a:noFill/>
                </a:ln>
                <a:solidFill>
                  <a:srgbClr val="3E3E3E"/>
                </a:solidFill>
                <a:effectLst/>
                <a:uLnTx/>
                <a:uFillTx/>
                <a:latin typeface="Trebuchet MS"/>
                <a:ea typeface="+mn-ea"/>
                <a:cs typeface="Trebuchet MS"/>
              </a:rPr>
              <a:t>e</a:t>
            </a:r>
            <a:r>
              <a:rPr kumimoji="0" sz="2000" b="1" i="0" u="heavy" strike="noStrike" kern="1200" cap="none" spc="0" normalizeH="0" baseline="0" noProof="0" dirty="0">
                <a:ln>
                  <a:noFill/>
                </a:ln>
                <a:solidFill>
                  <a:srgbClr val="3E3E3E"/>
                </a:solidFill>
                <a:effectLst/>
                <a:uLnTx/>
                <a:uFillTx/>
                <a:latin typeface="Trebuchet MS"/>
                <a:ea typeface="+mn-ea"/>
                <a:cs typeface="Trebuchet MS"/>
              </a:rPr>
              <a:t>se</a:t>
            </a:r>
            <a:r>
              <a:rPr kumimoji="0" sz="2000" b="1" i="0" u="heavy" strike="noStrike" kern="1200" cap="none" spc="5" normalizeH="0" baseline="0" noProof="0" dirty="0">
                <a:ln>
                  <a:noFill/>
                </a:ln>
                <a:solidFill>
                  <a:srgbClr val="3E3E3E"/>
                </a:solidFill>
                <a:effectLst/>
                <a:uLnTx/>
                <a:uFillTx/>
                <a:latin typeface="Trebuchet MS"/>
                <a:ea typeface="+mn-ea"/>
                <a:cs typeface="Trebuchet MS"/>
              </a:rPr>
              <a:t> </a:t>
            </a:r>
            <a:r>
              <a:rPr kumimoji="0" sz="2000" b="1" i="0" u="heavy" strike="noStrike" kern="1200" cap="none" spc="0" normalizeH="0" baseline="0" noProof="0" dirty="0">
                <a:ln>
                  <a:noFill/>
                </a:ln>
                <a:solidFill>
                  <a:srgbClr val="3E3E3E"/>
                </a:solidFill>
                <a:effectLst/>
                <a:uLnTx/>
                <a:uFillTx/>
                <a:latin typeface="Trebuchet MS"/>
                <a:ea typeface="+mn-ea"/>
                <a:cs typeface="Trebuchet MS"/>
              </a:rPr>
              <a:t>i</a:t>
            </a:r>
            <a:r>
              <a:rPr kumimoji="0" sz="2000" b="1" i="0" u="heavy" strike="noStrike" kern="1200" cap="none" spc="-10" normalizeH="0" baseline="0" noProof="0" dirty="0">
                <a:ln>
                  <a:noFill/>
                </a:ln>
                <a:solidFill>
                  <a:srgbClr val="3E3E3E"/>
                </a:solidFill>
                <a:effectLst/>
                <a:uLnTx/>
                <a:uFillTx/>
                <a:latin typeface="Trebuchet MS"/>
                <a:ea typeface="+mn-ea"/>
                <a:cs typeface="Trebuchet MS"/>
              </a:rPr>
              <a:t>t</a:t>
            </a:r>
            <a:r>
              <a:rPr kumimoji="0" sz="2000" b="1" i="0" u="heavy" strike="noStrike" kern="1200" cap="none" spc="-5" normalizeH="0" baseline="0" noProof="0" dirty="0">
                <a:ln>
                  <a:noFill/>
                </a:ln>
                <a:solidFill>
                  <a:srgbClr val="3E3E3E"/>
                </a:solidFill>
                <a:effectLst/>
                <a:uLnTx/>
                <a:uFillTx/>
                <a:latin typeface="Trebuchet MS"/>
                <a:ea typeface="+mn-ea"/>
                <a:cs typeface="Trebuchet MS"/>
              </a:rPr>
              <a:t>e</a:t>
            </a:r>
            <a:r>
              <a:rPr kumimoji="0" sz="2000" b="1" i="0" u="heavy" strike="noStrike" kern="1200" cap="none" spc="0" normalizeH="0" baseline="0" noProof="0" dirty="0">
                <a:ln>
                  <a:noFill/>
                </a:ln>
                <a:solidFill>
                  <a:srgbClr val="3E3E3E"/>
                </a:solidFill>
                <a:effectLst/>
                <a:uLnTx/>
                <a:uFillTx/>
                <a:latin typeface="Trebuchet MS"/>
                <a:ea typeface="+mn-ea"/>
                <a:cs typeface="Trebuchet MS"/>
              </a:rPr>
              <a:t>ms must</a:t>
            </a:r>
            <a:r>
              <a:rPr kumimoji="0" sz="2000" b="1" i="0" u="heavy" strike="noStrike" kern="1200" cap="none" spc="-20" normalizeH="0" baseline="0" noProof="0" dirty="0">
                <a:ln>
                  <a:noFill/>
                </a:ln>
                <a:solidFill>
                  <a:srgbClr val="3E3E3E"/>
                </a:solidFill>
                <a:effectLst/>
                <a:uLnTx/>
                <a:uFillTx/>
                <a:latin typeface="Trebuchet MS"/>
                <a:ea typeface="+mn-ea"/>
                <a:cs typeface="Trebuchet MS"/>
              </a:rPr>
              <a:t> </a:t>
            </a:r>
            <a:r>
              <a:rPr kumimoji="0" sz="2000" b="1" i="0" u="heavy" strike="noStrike" kern="1200" cap="none" spc="-5" normalizeH="0" baseline="0" noProof="0" dirty="0">
                <a:ln>
                  <a:noFill/>
                </a:ln>
                <a:solidFill>
                  <a:srgbClr val="3E3E3E"/>
                </a:solidFill>
                <a:effectLst/>
                <a:uLnTx/>
                <a:uFillTx/>
                <a:latin typeface="Trebuchet MS"/>
                <a:ea typeface="+mn-ea"/>
                <a:cs typeface="Trebuchet MS"/>
              </a:rPr>
              <a:t>b</a:t>
            </a:r>
            <a:r>
              <a:rPr kumimoji="0" sz="2000" b="1" i="0" u="heavy" strike="noStrike" kern="1200" cap="none" spc="0" normalizeH="0" baseline="0" noProof="0" dirty="0">
                <a:ln>
                  <a:noFill/>
                </a:ln>
                <a:solidFill>
                  <a:srgbClr val="3E3E3E"/>
                </a:solidFill>
                <a:effectLst/>
                <a:uLnTx/>
                <a:uFillTx/>
                <a:latin typeface="Trebuchet MS"/>
                <a:ea typeface="+mn-ea"/>
                <a:cs typeface="Trebuchet MS"/>
              </a:rPr>
              <a:t>e</a:t>
            </a:r>
            <a:r>
              <a:rPr kumimoji="0" sz="2000" b="1" i="0" u="heavy" strike="noStrike" kern="1200" cap="none" spc="5" normalizeH="0" baseline="0" noProof="0" dirty="0">
                <a:ln>
                  <a:noFill/>
                </a:ln>
                <a:solidFill>
                  <a:srgbClr val="3E3E3E"/>
                </a:solidFill>
                <a:effectLst/>
                <a:uLnTx/>
                <a:uFillTx/>
                <a:latin typeface="Trebuchet MS"/>
                <a:ea typeface="+mn-ea"/>
                <a:cs typeface="Trebuchet MS"/>
              </a:rPr>
              <a:t> </a:t>
            </a:r>
            <a:r>
              <a:rPr kumimoji="0" sz="2000" b="1" i="0" u="heavy" strike="noStrike" kern="1200" cap="none" spc="0" normalizeH="0" baseline="0" noProof="0" dirty="0">
                <a:ln>
                  <a:noFill/>
                </a:ln>
                <a:solidFill>
                  <a:srgbClr val="3E3E3E"/>
                </a:solidFill>
                <a:effectLst/>
                <a:uLnTx/>
                <a:uFillTx/>
                <a:latin typeface="Trebuchet MS"/>
                <a:ea typeface="+mn-ea"/>
                <a:cs typeface="Trebuchet MS"/>
              </a:rPr>
              <a:t>ma</a:t>
            </a:r>
            <a:r>
              <a:rPr kumimoji="0" sz="2000" b="1" i="0" u="heavy" strike="noStrike" kern="1200" cap="none" spc="-10" normalizeH="0" baseline="0" noProof="0" dirty="0">
                <a:ln>
                  <a:noFill/>
                </a:ln>
                <a:solidFill>
                  <a:srgbClr val="3E3E3E"/>
                </a:solidFill>
                <a:effectLst/>
                <a:uLnTx/>
                <a:uFillTx/>
                <a:latin typeface="Trebuchet MS"/>
                <a:ea typeface="+mn-ea"/>
                <a:cs typeface="Trebuchet MS"/>
              </a:rPr>
              <a:t>pp</a:t>
            </a:r>
            <a:r>
              <a:rPr kumimoji="0" sz="2000" b="1" i="0" u="heavy" strike="noStrike" kern="1200" cap="none" spc="-5" normalizeH="0" baseline="0" noProof="0" dirty="0">
                <a:ln>
                  <a:noFill/>
                </a:ln>
                <a:solidFill>
                  <a:srgbClr val="3E3E3E"/>
                </a:solidFill>
                <a:effectLst/>
                <a:uLnTx/>
                <a:uFillTx/>
                <a:latin typeface="Trebuchet MS"/>
                <a:ea typeface="+mn-ea"/>
                <a:cs typeface="Trebuchet MS"/>
              </a:rPr>
              <a:t>e</a:t>
            </a:r>
            <a:r>
              <a:rPr kumimoji="0" sz="2000" b="1" i="0" u="heavy" strike="noStrike" kern="1200" cap="none" spc="0" normalizeH="0" baseline="0" noProof="0" dirty="0">
                <a:ln>
                  <a:noFill/>
                </a:ln>
                <a:solidFill>
                  <a:srgbClr val="3E3E3E"/>
                </a:solidFill>
                <a:effectLst/>
                <a:uLnTx/>
                <a:uFillTx/>
                <a:latin typeface="Trebuchet MS"/>
                <a:ea typeface="+mn-ea"/>
                <a:cs typeface="Trebuchet MS"/>
              </a:rPr>
              <a:t>d</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4" name="object 4"/>
          <p:cNvSpPr/>
          <p:nvPr/>
        </p:nvSpPr>
        <p:spPr>
          <a:xfrm>
            <a:off x="6934200" y="1600200"/>
            <a:ext cx="743872" cy="939492"/>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 name="object 5"/>
          <p:cNvSpPr/>
          <p:nvPr/>
        </p:nvSpPr>
        <p:spPr>
          <a:xfrm>
            <a:off x="6705600" y="3124200"/>
            <a:ext cx="1181798" cy="766947"/>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object 6"/>
          <p:cNvSpPr/>
          <p:nvPr/>
        </p:nvSpPr>
        <p:spPr>
          <a:xfrm>
            <a:off x="6714202" y="4595634"/>
            <a:ext cx="2448225" cy="992680"/>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 name="object 7"/>
          <p:cNvSpPr/>
          <p:nvPr/>
        </p:nvSpPr>
        <p:spPr>
          <a:xfrm>
            <a:off x="8153400" y="1752600"/>
            <a:ext cx="672983" cy="690240"/>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8" name="object 8"/>
          <p:cNvSpPr/>
          <p:nvPr/>
        </p:nvSpPr>
        <p:spPr>
          <a:xfrm>
            <a:off x="8064093" y="3245002"/>
            <a:ext cx="672983" cy="690234"/>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9" name="object 9"/>
          <p:cNvSpPr/>
          <p:nvPr/>
        </p:nvSpPr>
        <p:spPr>
          <a:xfrm>
            <a:off x="7309091" y="4473223"/>
            <a:ext cx="1258442" cy="1258450"/>
          </a:xfrm>
          <a:prstGeom prst="rect">
            <a:avLst/>
          </a:prstGeom>
          <a:blipFill>
            <a:blip r:embed="rId7"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5124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42" presetClass="entr" presetSubtype="0" fill="hold" grpId="0" nodeType="afterEffect">
                                  <p:stCondLst>
                                    <p:cond delay="1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200"/>
                            </p:stCondLst>
                            <p:childTnLst>
                              <p:par>
                                <p:cTn id="17" presetID="53" presetClass="entr" presetSubtype="16" fill="hold" grpId="0" nodeType="after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2000">
              <a:schemeClr val="accent1">
                <a:lumMod val="5000"/>
                <a:lumOff val="95000"/>
              </a:schemeClr>
            </a:gs>
            <a:gs pos="71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C99E10-9E7C-4A40-8F07-ACA6836D5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143000"/>
            <a:ext cx="2024513" cy="1502568"/>
          </a:xfrm>
          <a:prstGeom prst="rect">
            <a:avLst/>
          </a:prstGeom>
        </p:spPr>
      </p:pic>
      <p:sp>
        <p:nvSpPr>
          <p:cNvPr id="2" name="object 2"/>
          <p:cNvSpPr txBox="1">
            <a:spLocks noGrp="1"/>
          </p:cNvSpPr>
          <p:nvPr>
            <p:ph type="ctrTitle"/>
          </p:nvPr>
        </p:nvSpPr>
        <p:spPr>
          <a:xfrm>
            <a:off x="533400" y="457200"/>
            <a:ext cx="9296400" cy="615553"/>
          </a:xfrm>
          <a:prstGeom prst="rect">
            <a:avLst/>
          </a:prstGeom>
        </p:spPr>
        <p:txBody>
          <a:bodyPr vert="horz" wrap="square" lIns="0" tIns="0" rIns="0" bIns="0" rtlCol="0">
            <a:spAutoFit/>
          </a:bodyPr>
          <a:lstStyle/>
          <a:p>
            <a:pPr marL="12700" algn="ctr">
              <a:lnSpc>
                <a:spcPct val="100000"/>
              </a:lnSpc>
            </a:pPr>
            <a:r>
              <a:rPr lang="en-US" sz="4000" dirty="0">
                <a:solidFill>
                  <a:srgbClr val="F0771C"/>
                </a:solidFill>
              </a:rPr>
              <a:t>But This Item Should Be WIC Approved?</a:t>
            </a:r>
            <a:endParaRPr sz="4000" dirty="0">
              <a:solidFill>
                <a:srgbClr val="F0771C"/>
              </a:solidFill>
            </a:endParaRPr>
          </a:p>
        </p:txBody>
      </p:sp>
      <p:sp>
        <p:nvSpPr>
          <p:cNvPr id="14" name="TextBox 13">
            <a:extLst>
              <a:ext uri="{FF2B5EF4-FFF2-40B4-BE49-F238E27FC236}">
                <a16:creationId xmlns:a16="http://schemas.microsoft.com/office/drawing/2014/main" id="{5EA6FC39-D04A-4F26-997C-2B8094831522}"/>
              </a:ext>
            </a:extLst>
          </p:cNvPr>
          <p:cNvSpPr txBox="1"/>
          <p:nvPr/>
        </p:nvSpPr>
        <p:spPr>
          <a:xfrm>
            <a:off x="1981200" y="990600"/>
            <a:ext cx="6477000" cy="156966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3" panose="05040102010807070707" pitchFamily="18" charset="2"/>
              <a:buChar char="u"/>
              <a:tabLst/>
              <a:defRPr/>
            </a:pPr>
            <a:endParaRPr kumimoji="0" lang="en-US" sz="1600" b="1" i="0" u="none" strike="noStrike" kern="1200" cap="none" spc="0" normalizeH="0" baseline="0" noProof="0" dirty="0">
              <a:ln>
                <a:noFill/>
              </a:ln>
              <a:solidFill>
                <a:srgbClr val="CE8D3E"/>
              </a:solidFill>
              <a:effectLst/>
              <a:uLnTx/>
              <a:uFillTx/>
              <a:latin typeface="Trebuchet MS" panose="020B060302020202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0771C"/>
                </a:solidFill>
                <a:effectLst/>
                <a:uLnTx/>
                <a:uFillTx/>
                <a:latin typeface="Trebuchet MS" panose="020B0603020202020204"/>
                <a:ea typeface="+mn-ea"/>
                <a:cs typeface="+mn-cs"/>
              </a:rPr>
              <a:t>Any item thought to be WIC-eligible that is not a fresh fruit/vegetable item should be submitted to Maine WIC, who will evaluate whether it should be added to the APL</a:t>
            </a:r>
            <a:r>
              <a:rPr kumimoji="0" lang="en-US" sz="1800" b="0" i="0" u="none" strike="noStrike" kern="1200" cap="none" spc="0" normalizeH="0" baseline="0" noProof="0" dirty="0">
                <a:ln>
                  <a:noFill/>
                </a:ln>
                <a:solidFill>
                  <a:srgbClr val="F0771C"/>
                </a:solidFill>
                <a:effectLst/>
                <a:uLnTx/>
                <a:uFillTx/>
                <a:latin typeface="Trebuchet MS" panose="020B0603020202020204"/>
                <a:ea typeface="+mn-ea"/>
                <a:cs typeface="+mn-cs"/>
              </a:rPr>
              <a:t>.</a:t>
            </a:r>
          </a:p>
        </p:txBody>
      </p:sp>
      <p:sp>
        <p:nvSpPr>
          <p:cNvPr id="20" name="TextBox 19">
            <a:extLst>
              <a:ext uri="{FF2B5EF4-FFF2-40B4-BE49-F238E27FC236}">
                <a16:creationId xmlns:a16="http://schemas.microsoft.com/office/drawing/2014/main" id="{069D72A6-235C-4996-8B14-A484882C3E7D}"/>
              </a:ext>
            </a:extLst>
          </p:cNvPr>
          <p:cNvSpPr txBox="1"/>
          <p:nvPr/>
        </p:nvSpPr>
        <p:spPr>
          <a:xfrm>
            <a:off x="914400" y="2362200"/>
            <a:ext cx="9220200" cy="4247317"/>
          </a:xfrm>
          <a:prstGeom prst="rect">
            <a:avLst/>
          </a:prstGeom>
          <a:noFill/>
        </p:spPr>
        <p:txBody>
          <a:bodyPr wrap="square" rtlCol="0">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8931D">
                    <a:lumMod val="75000"/>
                  </a:srgbClr>
                </a:solidFill>
                <a:effectLst/>
                <a:uLnTx/>
                <a:uFillTx/>
                <a:latin typeface="Trebuchet MS" panose="020B0603020202020204"/>
                <a:ea typeface="+mn-ea"/>
                <a:cs typeface="+mn-cs"/>
              </a:rPr>
              <a:t>FAQs: </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 normalizeH="0" baseline="0" noProof="0" dirty="0">
                <a:ln>
                  <a:noFill/>
                </a:ln>
                <a:solidFill>
                  <a:srgbClr val="33CC33"/>
                </a:solidFill>
                <a:effectLst/>
                <a:uLnTx/>
                <a:uFillTx/>
                <a:latin typeface="Trebuchet MS" panose="020B0603020202020204"/>
                <a:ea typeface="+mn-ea"/>
                <a:cs typeface="Trebuchet MS"/>
              </a:rPr>
              <a:t>Q</a:t>
            </a:r>
            <a:r>
              <a:rPr kumimoji="0" lang="en-US" sz="1800" b="1" i="0" u="none" strike="noStrike" kern="1200" cap="none" spc="0" normalizeH="0" baseline="0" noProof="0" dirty="0">
                <a:ln>
                  <a:noFill/>
                </a:ln>
                <a:solidFill>
                  <a:srgbClr val="33CC33"/>
                </a:solidFill>
                <a:effectLst/>
                <a:uLnTx/>
                <a:uFillTx/>
                <a:latin typeface="Trebuchet MS" panose="020B0603020202020204"/>
                <a:ea typeface="+mn-ea"/>
                <a:cs typeface="Trebuchet MS"/>
              </a:rPr>
              <a:t>: </a:t>
            </a:r>
            <a:r>
              <a:rPr kumimoji="0" lang="en-US" sz="1800" b="1" i="0" u="none" strike="noStrike" kern="1200" cap="none" spc="-5" normalizeH="0" baseline="0" noProof="0" dirty="0">
                <a:ln>
                  <a:noFill/>
                </a:ln>
                <a:solidFill>
                  <a:srgbClr val="33CC33"/>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Who reports items for APL consideration?</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800" b="1" i="0" u="none" strike="noStrike" kern="1200" cap="none" spc="0" normalizeH="0" baseline="0" noProof="0" dirty="0">
                <a:ln>
                  <a:noFill/>
                </a:ln>
                <a:solidFill>
                  <a:srgbClr val="33CC33"/>
                </a:solidFill>
                <a:effectLst/>
                <a:uLnTx/>
                <a:uFillTx/>
                <a:latin typeface="Trebuchet MS" panose="020B0603020202020204"/>
                <a:ea typeface="+mn-ea"/>
                <a:cs typeface="+mn-cs"/>
              </a:rPr>
              <a:t>A.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Anyone can submit a UPC for consideration.</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 normalizeH="0" baseline="0" noProof="0" dirty="0">
                <a:ln>
                  <a:noFill/>
                </a:ln>
                <a:solidFill>
                  <a:srgbClr val="33CC33"/>
                </a:solidFill>
                <a:effectLst/>
                <a:uLnTx/>
                <a:uFillTx/>
                <a:latin typeface="Trebuchet MS" panose="020B0603020202020204"/>
                <a:ea typeface="+mn-ea"/>
                <a:cs typeface="Trebuchet MS"/>
              </a:rPr>
              <a:t>Q:</a:t>
            </a:r>
            <a:r>
              <a:rPr kumimoji="0" lang="en-US" sz="1800" b="0" i="0" u="none" strike="noStrike" kern="1200" cap="none" spc="-5" normalizeH="0" baseline="0" noProof="0" dirty="0">
                <a:ln>
                  <a:noFill/>
                </a:ln>
                <a:solidFill>
                  <a:prstClr val="black"/>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How do I submit items for APL consideration?</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800" b="1" i="0" u="none" strike="noStrike" kern="1200" cap="none" spc="0" normalizeH="0" baseline="0" noProof="0" dirty="0">
                <a:ln>
                  <a:noFill/>
                </a:ln>
                <a:solidFill>
                  <a:srgbClr val="33CC33"/>
                </a:solidFill>
                <a:effectLst/>
                <a:uLnTx/>
                <a:uFillTx/>
                <a:latin typeface="Trebuchet MS" panose="020B0603020202020204"/>
                <a:ea typeface="+mn-ea"/>
                <a:cs typeface="+mn-cs"/>
              </a:rPr>
              <a:t>A.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UPC’s can be submitted through the usual channels:  Email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4">
                  <a:extLst>
                    <a:ext uri="{A12FA001-AC4F-418D-AE19-62706E023703}">
                      <ahyp:hlinkClr xmlns:ahyp="http://schemas.microsoft.com/office/drawing/2018/hyperlinkcolor" val="tx"/>
                    </a:ext>
                  </a:extLst>
                </a:hlinkClick>
              </a:rPr>
              <a:t>SubmitUPCWIC@maine.gov</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 WICShopper app &amp; Online Submission Form.</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CC33"/>
                </a:solidFill>
                <a:effectLst/>
                <a:uLnTx/>
                <a:uFillTx/>
                <a:latin typeface="Trebuchet MS" panose="020B0603020202020204"/>
                <a:ea typeface="+mn-ea"/>
                <a:cs typeface="+mn-cs"/>
              </a:rPr>
              <a:t>Q:</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After I submit items for the APL, how long until they are added? </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n-US" sz="1800" b="1" i="0" u="none" strike="noStrike" kern="1200" cap="none" spc="0" normalizeH="0" baseline="0" noProof="0" dirty="0">
                <a:ln>
                  <a:noFill/>
                </a:ln>
                <a:solidFill>
                  <a:srgbClr val="33CC33"/>
                </a:solidFill>
                <a:effectLst/>
                <a:uLnTx/>
                <a:uFillTx/>
                <a:latin typeface="Trebuchet MS" panose="020B0603020202020204"/>
                <a:ea typeface="+mn-ea"/>
                <a:cs typeface="+mn-cs"/>
              </a:rPr>
              <a:t>A</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The decision timeframe is varied because of the many factors that 	are 	reviewed when making this determination.</a:t>
            </a:r>
          </a:p>
        </p:txBody>
      </p:sp>
      <p:pic>
        <p:nvPicPr>
          <p:cNvPr id="7" name="Picture 6">
            <a:extLst>
              <a:ext uri="{FF2B5EF4-FFF2-40B4-BE49-F238E27FC236}">
                <a16:creationId xmlns:a16="http://schemas.microsoft.com/office/drawing/2014/main" id="{05306DC4-C63A-4706-B9B3-DDAE20584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1219200"/>
            <a:ext cx="558165" cy="1143000"/>
          </a:xfrm>
          <a:prstGeom prst="rect">
            <a:avLst/>
          </a:prstGeom>
        </p:spPr>
      </p:pic>
    </p:spTree>
    <p:extLst>
      <p:ext uri="{BB962C8B-B14F-4D97-AF65-F5344CB8AC3E}">
        <p14:creationId xmlns:p14="http://schemas.microsoft.com/office/powerpoint/2010/main" val="77806981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1000">
              <a:schemeClr val="accent1">
                <a:lumMod val="5000"/>
                <a:lumOff val="95000"/>
              </a:schemeClr>
            </a:gs>
            <a:gs pos="82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09600" y="580310"/>
            <a:ext cx="7772400" cy="1107996"/>
          </a:xfrm>
          <a:prstGeom prst="rect">
            <a:avLst/>
          </a:prstGeom>
        </p:spPr>
        <p:txBody>
          <a:bodyPr vert="horz" wrap="square" lIns="0" tIns="0" rIns="0" bIns="0" rtlCol="0">
            <a:spAutoFit/>
          </a:bodyPr>
          <a:lstStyle/>
          <a:p>
            <a:pPr marL="12700" algn="ctr">
              <a:lnSpc>
                <a:spcPct val="100000"/>
              </a:lnSpc>
            </a:pPr>
            <a:r>
              <a:rPr lang="en-US" sz="4000" dirty="0">
                <a:solidFill>
                  <a:srgbClr val="F0771C"/>
                </a:solidFill>
              </a:rPr>
              <a:t>Maine’s Approved Product List </a:t>
            </a:r>
            <a:br>
              <a:rPr lang="en-US" sz="4000" dirty="0">
                <a:solidFill>
                  <a:srgbClr val="F0771C"/>
                </a:solidFill>
              </a:rPr>
            </a:br>
            <a:r>
              <a:rPr lang="en-US" sz="3200" dirty="0">
                <a:solidFill>
                  <a:srgbClr val="F0771C"/>
                </a:solidFill>
              </a:rPr>
              <a:t>Why Is This Important?</a:t>
            </a:r>
            <a:endParaRPr sz="3200" dirty="0">
              <a:solidFill>
                <a:srgbClr val="F0771C"/>
              </a:solidFill>
            </a:endParaRPr>
          </a:p>
        </p:txBody>
      </p:sp>
      <p:sp>
        <p:nvSpPr>
          <p:cNvPr id="23" name="TextBox 22">
            <a:extLst>
              <a:ext uri="{FF2B5EF4-FFF2-40B4-BE49-F238E27FC236}">
                <a16:creationId xmlns:a16="http://schemas.microsoft.com/office/drawing/2014/main" id="{E1929B5F-744B-4C59-B993-46FEDCE1F527}"/>
              </a:ext>
            </a:extLst>
          </p:cNvPr>
          <p:cNvSpPr txBox="1"/>
          <p:nvPr/>
        </p:nvSpPr>
        <p:spPr>
          <a:xfrm>
            <a:off x="1143000" y="3352800"/>
            <a:ext cx="5334000"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baseline="0" noProof="0" dirty="0">
                <a:ln>
                  <a:noFill/>
                </a:ln>
                <a:solidFill>
                  <a:prstClr val="black"/>
                </a:solidFill>
                <a:effectLst/>
                <a:uLnTx/>
                <a:uFillTx/>
                <a:latin typeface="Wingdings 3"/>
                <a:ea typeface="+mn-ea"/>
                <a:cs typeface="Wingdings 3"/>
              </a:rPr>
              <a:t></a:t>
            </a:r>
            <a:r>
              <a:rPr kumimoji="0" lang="en-US" sz="1600" b="0" i="0" u="none" strike="noStrike" kern="1200" cap="none" spc="20" normalizeH="0" baseline="0" noProof="0" dirty="0">
                <a:ln>
                  <a:noFill/>
                </a:ln>
                <a:solidFill>
                  <a:prstClr val="black"/>
                </a:solidFill>
                <a:effectLst/>
                <a:uLnTx/>
                <a:uFillTx/>
                <a:latin typeface="Wingdings 3"/>
                <a:ea typeface="+mn-ea"/>
                <a:cs typeface="Wingdings 3"/>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The good news is that with eWIC, if an 	item does not ring up, the participant 	can have the item removed from their 	order, and it will remain available on 	their account balance next time they go 	shopping. This is an improvement from 	the world of WIC checks, where 	everything on a check has to be 	redeemed during that store visit.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0" name="TextBox 19">
            <a:extLst>
              <a:ext uri="{FF2B5EF4-FFF2-40B4-BE49-F238E27FC236}">
                <a16:creationId xmlns:a16="http://schemas.microsoft.com/office/drawing/2014/main" id="{AFE727A4-1653-4BF5-AAAD-E6F7F52C7235}"/>
              </a:ext>
            </a:extLst>
          </p:cNvPr>
          <p:cNvSpPr txBox="1"/>
          <p:nvPr/>
        </p:nvSpPr>
        <p:spPr>
          <a:xfrm>
            <a:off x="762000" y="1828800"/>
            <a:ext cx="5410200" cy="1569660"/>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20" normalizeH="0" baseline="0" noProof="0" dirty="0">
                <a:ln>
                  <a:noFill/>
                </a:ln>
                <a:solidFill>
                  <a:prstClr val="black"/>
                </a:solidFill>
                <a:effectLst/>
                <a:uLnTx/>
                <a:uFillTx/>
                <a:latin typeface="Wingdings 3"/>
                <a:ea typeface="+mn-ea"/>
                <a:cs typeface="Wingdings 3"/>
              </a:rPr>
              <a:t></a:t>
            </a:r>
            <a:r>
              <a:rPr kumimoji="0" lang="en-US" sz="1600" b="0" i="0" u="none" strike="noStrike" kern="1200" cap="none" spc="20" normalizeH="0" baseline="0" noProof="0" dirty="0">
                <a:ln>
                  <a:noFill/>
                </a:ln>
                <a:solidFill>
                  <a:prstClr val="black"/>
                </a:solidFill>
                <a:effectLst/>
                <a:uLnTx/>
                <a:uFillTx/>
                <a:latin typeface="Wingdings 3"/>
                <a:ea typeface="+mn-ea"/>
                <a:cs typeface="Wingdings 3"/>
              </a:rPr>
              <a: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During an eWIC transaction, your POS 	confirms if benefits are available for 	redemption and if the food benefit 	item is on the approved product list.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5" name="Picture 24">
            <a:extLst>
              <a:ext uri="{FF2B5EF4-FFF2-40B4-BE49-F238E27FC236}">
                <a16:creationId xmlns:a16="http://schemas.microsoft.com/office/drawing/2014/main" id="{4E6BEAD5-B070-41C6-BE14-B2EBD5E49D87}"/>
              </a:ext>
            </a:extLst>
          </p:cNvPr>
          <p:cNvPicPr>
            <a:picLocks noChangeAspect="1"/>
          </p:cNvPicPr>
          <p:nvPr/>
        </p:nvPicPr>
        <p:blipFill>
          <a:blip r:embed="rId3"/>
          <a:stretch>
            <a:fillRect/>
          </a:stretch>
        </p:blipFill>
        <p:spPr>
          <a:xfrm>
            <a:off x="7620000" y="1828800"/>
            <a:ext cx="2383862" cy="4630667"/>
          </a:xfrm>
          <a:prstGeom prst="rect">
            <a:avLst/>
          </a:prstGeom>
        </p:spPr>
      </p:pic>
      <p:grpSp>
        <p:nvGrpSpPr>
          <p:cNvPr id="6" name="Group 5">
            <a:extLst>
              <a:ext uri="{FF2B5EF4-FFF2-40B4-BE49-F238E27FC236}">
                <a16:creationId xmlns:a16="http://schemas.microsoft.com/office/drawing/2014/main" id="{C8B4C9BD-1D7A-47B3-946D-85B1A2A29F41}"/>
              </a:ext>
            </a:extLst>
          </p:cNvPr>
          <p:cNvGrpSpPr/>
          <p:nvPr/>
        </p:nvGrpSpPr>
        <p:grpSpPr>
          <a:xfrm rot="2991177">
            <a:off x="8133563" y="925595"/>
            <a:ext cx="2922080" cy="1505497"/>
            <a:chOff x="6811759" y="2096425"/>
            <a:chExt cx="2922080" cy="1505497"/>
          </a:xfrm>
        </p:grpSpPr>
        <p:sp>
          <p:nvSpPr>
            <p:cNvPr id="3" name="Flowchart: Document 2">
              <a:extLst>
                <a:ext uri="{FF2B5EF4-FFF2-40B4-BE49-F238E27FC236}">
                  <a16:creationId xmlns:a16="http://schemas.microsoft.com/office/drawing/2014/main" id="{4FE4D319-63C3-4557-8702-8D2F7A2A0F5C}"/>
                </a:ext>
              </a:extLst>
            </p:cNvPr>
            <p:cNvSpPr/>
            <p:nvPr/>
          </p:nvSpPr>
          <p:spPr>
            <a:xfrm rot="20011417">
              <a:off x="6811759" y="2096425"/>
              <a:ext cx="2922080" cy="1505497"/>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4A84E628-E6C7-47D7-ACDE-2AA62C7F1BE3}"/>
                </a:ext>
              </a:extLst>
            </p:cNvPr>
            <p:cNvSpPr txBox="1"/>
            <p:nvPr/>
          </p:nvSpPr>
          <p:spPr>
            <a:xfrm rot="19970330">
              <a:off x="6834036" y="2524492"/>
              <a:ext cx="285539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64823"/>
                  </a:solidFill>
                  <a:effectLst/>
                  <a:uLnTx/>
                  <a:uFillTx/>
                  <a:latin typeface="Cooper Black" panose="0208090404030B020404" pitchFamily="18" charset="0"/>
                  <a:ea typeface="+mn-ea"/>
                  <a:cs typeface="+mn-cs"/>
                </a:rPr>
                <a:t>IMPORTANT</a:t>
              </a:r>
            </a:p>
          </p:txBody>
        </p:sp>
        <p:sp>
          <p:nvSpPr>
            <p:cNvPr id="5" name="Flowchart: Summing Junction 4">
              <a:extLst>
                <a:ext uri="{FF2B5EF4-FFF2-40B4-BE49-F238E27FC236}">
                  <a16:creationId xmlns:a16="http://schemas.microsoft.com/office/drawing/2014/main" id="{5AC87984-1996-40F1-8BFF-96C13DA75945}"/>
                </a:ext>
              </a:extLst>
            </p:cNvPr>
            <p:cNvSpPr/>
            <p:nvPr/>
          </p:nvSpPr>
          <p:spPr>
            <a:xfrm>
              <a:off x="7848600" y="2362200"/>
              <a:ext cx="304800" cy="304800"/>
            </a:xfrm>
            <a:prstGeom prst="flowChartSummingJunction">
              <a:avLst/>
            </a:prstGeom>
            <a:solidFill>
              <a:srgbClr val="F72B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8" name="Arrow: Right 7">
            <a:extLst>
              <a:ext uri="{FF2B5EF4-FFF2-40B4-BE49-F238E27FC236}">
                <a16:creationId xmlns:a16="http://schemas.microsoft.com/office/drawing/2014/main" id="{8ACA40EC-4C58-4A3F-B535-60032DCE69AC}"/>
              </a:ext>
            </a:extLst>
          </p:cNvPr>
          <p:cNvSpPr/>
          <p:nvPr/>
        </p:nvSpPr>
        <p:spPr>
          <a:xfrm>
            <a:off x="6553200" y="23622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9158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2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990600"/>
            <a:ext cx="8596668" cy="553998"/>
          </a:xfrm>
          <a:prstGeom prst="rect">
            <a:avLst/>
          </a:prstGeom>
        </p:spPr>
        <p:txBody>
          <a:bodyPr vert="horz" wrap="square" lIns="0" tIns="0" rIns="0" bIns="0" rtlCol="0">
            <a:spAutoFit/>
          </a:bodyPr>
          <a:lstStyle/>
          <a:p>
            <a:pPr marL="12700" algn="ctr">
              <a:lnSpc>
                <a:spcPct val="100000"/>
              </a:lnSpc>
            </a:pPr>
            <a:r>
              <a:rPr lang="en-US" u="sng" spc="-175" dirty="0"/>
              <a:t>Introduction To Produce Mapping</a:t>
            </a:r>
            <a:endParaRPr u="sng" dirty="0"/>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5400"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rPr>
              <a:pPr marL="25400" marR="0" lvl="0" indent="0" algn="r" defTabSz="457200" rtl="0" eaLnBrk="1" fontAlgn="auto" latinLnBrk="0" hangingPunct="1">
                <a:lnSpc>
                  <a:spcPct val="100000"/>
                </a:lnSpc>
                <a:spcBef>
                  <a:spcPts val="0"/>
                </a:spcBef>
                <a:spcAft>
                  <a:spcPts val="0"/>
                </a:spcAft>
                <a:buClrTx/>
                <a:buSzTx/>
                <a:buFontTx/>
                <a:buNone/>
                <a:tabLst/>
                <a:defRPr/>
              </a:pPr>
              <a:t>7</a:t>
            </a:fld>
            <a:endPar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endParaRPr>
          </a:p>
        </p:txBody>
      </p:sp>
      <p:sp>
        <p:nvSpPr>
          <p:cNvPr id="3" name="object 3"/>
          <p:cNvSpPr txBox="1"/>
          <p:nvPr/>
        </p:nvSpPr>
        <p:spPr>
          <a:xfrm>
            <a:off x="304800" y="1676400"/>
            <a:ext cx="7244928" cy="4708981"/>
          </a:xfrm>
          <a:prstGeom prst="rect">
            <a:avLst/>
          </a:prstGeom>
        </p:spPr>
        <p:txBody>
          <a:bodyPr vert="horz" wrap="square" lIns="0" tIns="0" rIns="0" bIns="0" rtlCol="0">
            <a:spAutoFit/>
          </a:bodyPr>
          <a:lstStyle/>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800" b="0" i="0" u="none" strike="noStrike" kern="1200" cap="none" spc="20" normalizeH="0" baseline="0" noProof="0" dirty="0">
                <a:ln>
                  <a:noFill/>
                </a:ln>
                <a:solidFill>
                  <a:srgbClr val="F0771C"/>
                </a:solidFill>
                <a:effectLst/>
                <a:uLnTx/>
                <a:uFillTx/>
                <a:latin typeface="Wingdings 3"/>
                <a:ea typeface="+mn-ea"/>
                <a:cs typeface="Wingdings 3"/>
              </a:rPr>
              <a:t></a:t>
            </a:r>
            <a:r>
              <a:rPr kumimoji="0" sz="1800" b="0" i="0" u="none" strike="noStrike" kern="1200" cap="none" spc="20" normalizeH="0" baseline="0" noProof="0" dirty="0">
                <a:ln>
                  <a:noFill/>
                </a:ln>
                <a:solidFill>
                  <a:srgbClr val="5FCBEF"/>
                </a:solidFill>
                <a:effectLst/>
                <a:uLnTx/>
                <a:uFillTx/>
                <a:latin typeface="Trebuchet MS" panose="020B0603020202020204"/>
                <a:ea typeface="+mn-ea"/>
                <a:cs typeface="Times New Roman"/>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Produce Mapping is a functionality of your integrated Point of Sale (POS) software that allows you to link a UPC to a PLU listed in the Maine WIC Approved Product List (APL). Maine WIC requires “full” or “one-to-one” mapping, which means that a fresh produce item with a UPC must be mapped to a PLU for the same kind of item. For example, cut up watermelon with a UPC would be mapped to a PLU for bulk watermelon.</a:t>
            </a: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800" b="0" i="0" u="none" strike="noStrike" kern="1200" cap="none" spc="20" normalizeH="0" baseline="0" noProof="0" dirty="0">
                <a:ln>
                  <a:noFill/>
                </a:ln>
                <a:solidFill>
                  <a:srgbClr val="F0771C"/>
                </a:solidFill>
                <a:effectLst/>
                <a:uLnTx/>
                <a:uFillTx/>
                <a:latin typeface="Wingdings 3"/>
                <a:ea typeface="+mn-ea"/>
                <a:cs typeface="Wingdings 3"/>
              </a:rPr>
              <a:t></a:t>
            </a:r>
            <a:r>
              <a:rPr kumimoji="0" lang="en-US" sz="1800" b="0" i="0" u="none" strike="noStrike" kern="1200" cap="none" spc="-15" normalizeH="0" baseline="0" noProof="0" dirty="0">
                <a:ln>
                  <a:noFill/>
                </a:ln>
                <a:solidFill>
                  <a:srgbClr val="5FCBEF"/>
                </a:solidFill>
                <a:effectLst/>
                <a:uLnTx/>
                <a:uFillTx/>
                <a:latin typeface="Trebuchet MS" panose="020B0603020202020204"/>
                <a:ea typeface="+mn-ea"/>
                <a:cs typeface="Times New Roman"/>
              </a:rPr>
              <a:t>	</a:t>
            </a:r>
            <a:r>
              <a:rPr kumimoji="0" lang="en-US" sz="1800" b="0" i="0" u="heavy" strike="noStrike" kern="1200" cap="none" spc="-15" normalizeH="0" baseline="0" noProof="0" dirty="0">
                <a:ln>
                  <a:noFill/>
                </a:ln>
                <a:solidFill>
                  <a:srgbClr val="3E3E3E"/>
                </a:solidFill>
                <a:effectLst/>
                <a:uLnTx/>
                <a:uFillTx/>
                <a:latin typeface="Trebuchet MS" panose="020B0603020202020204"/>
                <a:ea typeface="+mn-ea"/>
                <a:cs typeface="Trebuchet MS"/>
              </a:rPr>
              <a:t>F</a:t>
            </a:r>
            <a:r>
              <a:rPr kumimoji="0" lang="en-US" sz="1800" b="0" i="0" u="heavy" strike="noStrike" kern="1200" cap="none" spc="-5" normalizeH="0" baseline="0" noProof="0" dirty="0">
                <a:ln>
                  <a:noFill/>
                </a:ln>
                <a:solidFill>
                  <a:srgbClr val="3E3E3E"/>
                </a:solidFill>
                <a:effectLst/>
                <a:uLnTx/>
                <a:uFillTx/>
                <a:latin typeface="Trebuchet MS" panose="020B0603020202020204"/>
                <a:ea typeface="+mn-ea"/>
                <a:cs typeface="Trebuchet MS"/>
              </a:rPr>
              <a:t>ul</a:t>
            </a:r>
            <a:r>
              <a:rPr kumimoji="0" lang="en-US" sz="1800" b="0" i="0" u="heavy" strike="noStrike" kern="1200" cap="none" spc="0" normalizeH="0" baseline="0" noProof="0" dirty="0">
                <a:ln>
                  <a:noFill/>
                </a:ln>
                <a:solidFill>
                  <a:srgbClr val="3E3E3E"/>
                </a:solidFill>
                <a:effectLst/>
                <a:uLnTx/>
                <a:uFillTx/>
                <a:latin typeface="Trebuchet MS" panose="020B0603020202020204"/>
                <a:ea typeface="+mn-ea"/>
                <a:cs typeface="Trebuchet MS"/>
              </a:rPr>
              <a:t>l</a:t>
            </a:r>
            <a:r>
              <a:rPr kumimoji="0" lang="en-US" sz="1800" b="0" i="0" u="heavy" strike="noStrike" kern="1200" cap="none" spc="-20" normalizeH="0" baseline="0" noProof="0" dirty="0">
                <a:ln>
                  <a:noFill/>
                </a:ln>
                <a:solidFill>
                  <a:srgbClr val="3E3E3E"/>
                </a:solidFill>
                <a:effectLst/>
                <a:uLnTx/>
                <a:uFillTx/>
                <a:latin typeface="Trebuchet MS" panose="020B0603020202020204"/>
                <a:ea typeface="+mn-ea"/>
                <a:cs typeface="Trebuchet MS"/>
              </a:rPr>
              <a:t> </a:t>
            </a:r>
            <a:r>
              <a:rPr kumimoji="0" lang="en-US" sz="1800" b="0" i="0" u="heavy" strike="noStrike" kern="1200" cap="none" spc="-5" normalizeH="0" baseline="0" noProof="0" dirty="0">
                <a:ln>
                  <a:noFill/>
                </a:ln>
                <a:solidFill>
                  <a:srgbClr val="3E3E3E"/>
                </a:solidFill>
                <a:effectLst/>
                <a:uLnTx/>
                <a:uFillTx/>
                <a:latin typeface="Trebuchet MS" panose="020B0603020202020204"/>
                <a:ea typeface="+mn-ea"/>
                <a:cs typeface="Trebuchet MS"/>
              </a:rPr>
              <a:t>M</a:t>
            </a:r>
            <a:r>
              <a:rPr kumimoji="0" lang="en-US" sz="1800" b="0" i="0" u="heavy" strike="noStrike" kern="1200" cap="none" spc="0" normalizeH="0" baseline="0" noProof="0" dirty="0">
                <a:ln>
                  <a:noFill/>
                </a:ln>
                <a:solidFill>
                  <a:srgbClr val="3E3E3E"/>
                </a:solidFill>
                <a:effectLst/>
                <a:uLnTx/>
                <a:uFillTx/>
                <a:latin typeface="Trebuchet MS" panose="020B0603020202020204"/>
                <a:ea typeface="+mn-ea"/>
                <a:cs typeface="Trebuchet MS"/>
              </a:rPr>
              <a:t>appi</a:t>
            </a:r>
            <a:r>
              <a:rPr kumimoji="0" lang="en-US" sz="1800" b="0" i="0" u="heavy"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lang="en-US" sz="1800" b="0" i="0" u="heavy" strike="noStrike" kern="1200" cap="none" spc="0" normalizeH="0" baseline="0" noProof="0" dirty="0">
                <a:ln>
                  <a:noFill/>
                </a:ln>
                <a:solidFill>
                  <a:srgbClr val="3E3E3E"/>
                </a:solidFill>
                <a:effectLst/>
                <a:uLnTx/>
                <a:uFillTx/>
                <a:latin typeface="Trebuchet MS" panose="020B0603020202020204"/>
                <a:ea typeface="+mn-ea"/>
                <a:cs typeface="Trebuchet MS"/>
              </a:rPr>
              <a:t>g</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t>
            </a:r>
            <a:r>
              <a:rPr kumimoji="0" lang="en-US" sz="1800" b="0" i="0" u="none" strike="noStrike" kern="1200" cap="none" spc="-5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T</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h</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lang="en-US"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em</a:t>
            </a:r>
            <a:r>
              <a:rPr kumimoji="0" lang="en-US"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is mapped</a:t>
            </a:r>
            <a:r>
              <a:rPr kumimoji="0" lang="en-US" sz="1800" b="0" i="0" u="none" strike="noStrike" kern="1200" cap="none" spc="-4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o a</a:t>
            </a:r>
            <a:r>
              <a:rPr kumimoji="0" lang="en-US"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prod</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u</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ce specific</a:t>
            </a:r>
            <a:r>
              <a:rPr kumimoji="0" lang="en-US" sz="1800" b="0" i="0" u="none" strike="noStrike" kern="1200" cap="none" spc="-3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I</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F</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P</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S</a:t>
            </a:r>
            <a:r>
              <a:rPr kumimoji="0" lang="en-US"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P</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L</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U</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code</a:t>
            </a:r>
            <a:r>
              <a:rPr kumimoji="0" lang="en-US" sz="1800" b="0" i="0" u="none" strike="noStrike" kern="1200" cap="none" spc="-3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th</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at</a:t>
            </a:r>
            <a:r>
              <a:rPr kumimoji="0" lang="en-US" sz="1800" b="0" i="0" u="none" strike="noStrike" kern="1200" cap="none" spc="-3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ide</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ifies</a:t>
            </a:r>
            <a:r>
              <a:rPr kumimoji="0" lang="en-US" sz="1800" b="0" i="0" u="none" strike="noStrike" kern="1200" cap="none" spc="-3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th</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lang="en-US"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fr</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u</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it or</a:t>
            </a:r>
            <a:r>
              <a:rPr kumimoji="0" lang="en-US"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vege</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ab</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l</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lang="en-US" sz="1800" b="0" i="0" u="none" strike="noStrike" kern="1200" cap="none" spc="-5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by</a:t>
            </a:r>
            <a:r>
              <a:rPr kumimoji="0" lang="en-US"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ame</a:t>
            </a:r>
            <a:r>
              <a:rPr kumimoji="0" lang="en-US"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d</a:t>
            </a:r>
            <a:r>
              <a:rPr kumimoji="0" lang="en-US"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ty</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pe;</a:t>
            </a:r>
            <a:r>
              <a:rPr kumimoji="0" lang="en-US" sz="1800" b="0" i="0" u="none" strike="noStrike" kern="1200" cap="none" spc="-2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ba</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 red</a:t>
            </a:r>
            <a:r>
              <a:rPr kumimoji="0" lang="en-US"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de</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l</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icio</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u</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s</a:t>
            </a:r>
            <a:r>
              <a:rPr kumimoji="0" lang="en-US" sz="1800" b="0" i="0" u="none" strike="noStrike" kern="1200" cap="none" spc="-3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app</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l</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lang="en-US" sz="1800" b="0" i="0" u="none" strike="noStrike" kern="1200" cap="none" spc="-2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eggp</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l</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t>
            </a:r>
            <a:r>
              <a:rPr kumimoji="0" lang="en-US" sz="1800" b="0" i="0" u="none" strike="noStrike" kern="1200" cap="none" spc="-45"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y</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ll</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ow</a:t>
            </a:r>
            <a:r>
              <a:rPr kumimoji="0" lang="en-US"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 </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o</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io</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 e</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t</a:t>
            </a:r>
            <a:r>
              <a:rPr kumimoji="0" lang="en-US"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c.</a:t>
            </a:r>
            <a:endParaRPr kumimoji="0" sz="1800" b="0" i="0" u="none" strike="noStrike" kern="1200" cap="none" spc="0" normalizeH="0" baseline="0" noProof="0" dirty="0">
              <a:ln>
                <a:noFill/>
              </a:ln>
              <a:solidFill>
                <a:prstClr val="black"/>
              </a:solidFill>
              <a:effectLst/>
              <a:uLnTx/>
              <a:uFillTx/>
              <a:latin typeface="Trebuchet MS" panose="020B0603020202020204"/>
              <a:ea typeface="+mn-ea"/>
              <a:cs typeface="Times New Roman"/>
            </a:endParaRPr>
          </a:p>
          <a:p>
            <a:pPr marL="0" marR="0" lvl="0" indent="0" algn="l" defTabSz="457200" rtl="0" eaLnBrk="1" fontAlgn="auto" latinLnBrk="0" hangingPunct="1">
              <a:lnSpc>
                <a:spcPct val="100000"/>
              </a:lnSpc>
              <a:spcBef>
                <a:spcPts val="6"/>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rebuchet MS" panose="020B0603020202020204"/>
              <a:ea typeface="+mn-ea"/>
              <a:cs typeface="Times New Roman"/>
            </a:endParaRPr>
          </a:p>
          <a:p>
            <a:pPr marL="355600" marR="5080"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800" b="0" i="0" u="none" strike="noStrike" kern="1200" cap="none" spc="20" normalizeH="0" baseline="0" noProof="0" dirty="0">
                <a:ln>
                  <a:noFill/>
                </a:ln>
                <a:solidFill>
                  <a:srgbClr val="F0771C"/>
                </a:solidFill>
                <a:effectLst/>
                <a:uLnTx/>
                <a:uFillTx/>
                <a:latin typeface="Wingdings 3"/>
                <a:ea typeface="+mn-ea"/>
                <a:cs typeface="Wingdings 3"/>
              </a:rPr>
              <a:t></a:t>
            </a:r>
            <a:r>
              <a:rPr kumimoji="0" lang="en-US"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S</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o</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m</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 </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v</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en</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d</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o</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r</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s</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m</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ay</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use n</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o</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n</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-s</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t</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an</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d</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r</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d PL</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U</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s</a:t>
            </a:r>
            <a:r>
              <a:rPr kumimoji="0" sz="1800" b="0" i="0" u="none" strike="noStrike" kern="1200" cap="none" spc="-2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o</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r</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m</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ay </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g</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ene</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r</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t</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sz="1800" b="0" i="0" u="none" strike="noStrike" kern="1200" cap="none" spc="2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t</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heir</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o</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w</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n</a:t>
            </a:r>
            <a:r>
              <a:rPr kumimoji="0"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U</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PCs</a:t>
            </a:r>
            <a:r>
              <a:rPr kumimoji="0" sz="1800" b="0" i="0" u="none" strike="noStrike" kern="1200" cap="none" spc="-2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fo</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r</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p</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r</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o</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d</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u</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c</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p</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c</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k</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a</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g</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ed in</a:t>
            </a:r>
            <a:r>
              <a:rPr kumimoji="0" sz="1800" b="0" i="0" u="none" strike="noStrike" kern="1200" cap="none" spc="-15" normalizeH="0" baseline="0" noProof="0" dirty="0">
                <a:ln>
                  <a:noFill/>
                </a:ln>
                <a:solidFill>
                  <a:srgbClr val="3E3E3E"/>
                </a:solidFill>
                <a:effectLst/>
                <a:uLnTx/>
                <a:uFillTx/>
                <a:latin typeface="Trebuchet MS" panose="020B0603020202020204"/>
                <a:ea typeface="+mn-ea"/>
                <a:cs typeface="Trebuchet MS"/>
              </a:rPr>
              <a:t> </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t</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he s</a:t>
            </a:r>
            <a:r>
              <a:rPr kumimoji="0" sz="1800" b="0" i="0" u="none" strike="noStrike" kern="1200" cap="none" spc="-10" normalizeH="0" baseline="0" noProof="0" dirty="0">
                <a:ln>
                  <a:noFill/>
                </a:ln>
                <a:solidFill>
                  <a:srgbClr val="3E3E3E"/>
                </a:solidFill>
                <a:effectLst/>
                <a:uLnTx/>
                <a:uFillTx/>
                <a:latin typeface="Trebuchet MS" panose="020B0603020202020204"/>
                <a:ea typeface="+mn-ea"/>
                <a:cs typeface="Trebuchet MS"/>
              </a:rPr>
              <a:t>to</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r</a:t>
            </a:r>
            <a:r>
              <a:rPr kumimoji="0" sz="1800" b="0" i="0" u="none" strike="noStrike" kern="1200" cap="none" spc="0" normalizeH="0" baseline="0" noProof="0" dirty="0">
                <a:ln>
                  <a:noFill/>
                </a:ln>
                <a:solidFill>
                  <a:srgbClr val="3E3E3E"/>
                </a:solidFill>
                <a:effectLst/>
                <a:uLnTx/>
                <a:uFillTx/>
                <a:latin typeface="Trebuchet MS" panose="020B0603020202020204"/>
                <a:ea typeface="+mn-ea"/>
                <a:cs typeface="Trebuchet MS"/>
              </a:rPr>
              <a:t>e –</a:t>
            </a:r>
            <a:r>
              <a:rPr kumimoji="0" sz="1800" b="0" i="0" u="none"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sz="1800" b="1" i="0" u="heavy" strike="noStrike" kern="1200" cap="none" spc="-10" normalizeH="0" baseline="0" noProof="0" dirty="0">
                <a:ln>
                  <a:noFill/>
                </a:ln>
                <a:solidFill>
                  <a:srgbClr val="3E3E3E"/>
                </a:solidFill>
                <a:effectLst/>
                <a:uLnTx/>
                <a:uFillTx/>
                <a:latin typeface="Trebuchet MS" panose="020B0603020202020204"/>
                <a:ea typeface="+mn-ea"/>
                <a:cs typeface="Trebuchet MS"/>
              </a:rPr>
              <a:t>t</a:t>
            </a:r>
            <a:r>
              <a:rPr kumimoji="0"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h</a:t>
            </a:r>
            <a:r>
              <a:rPr kumimoji="0" sz="1800" b="1" i="0" u="heavy" strike="noStrike" kern="1200" cap="none" spc="-5" normalizeH="0" baseline="0" noProof="0" dirty="0">
                <a:ln>
                  <a:noFill/>
                </a:ln>
                <a:solidFill>
                  <a:srgbClr val="3E3E3E"/>
                </a:solidFill>
                <a:effectLst/>
                <a:uLnTx/>
                <a:uFillTx/>
                <a:latin typeface="Trebuchet MS" panose="020B0603020202020204"/>
                <a:ea typeface="+mn-ea"/>
                <a:cs typeface="Trebuchet MS"/>
              </a:rPr>
              <a:t>e</a:t>
            </a:r>
            <a:r>
              <a:rPr kumimoji="0"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se</a:t>
            </a:r>
            <a:r>
              <a:rPr kumimoji="0" sz="1800" b="1" i="0" u="heavy"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i</a:t>
            </a:r>
            <a:r>
              <a:rPr kumimoji="0" sz="1800" b="1" i="0" u="heavy" strike="noStrike" kern="1200" cap="none" spc="-10" normalizeH="0" baseline="0" noProof="0" dirty="0">
                <a:ln>
                  <a:noFill/>
                </a:ln>
                <a:solidFill>
                  <a:srgbClr val="3E3E3E"/>
                </a:solidFill>
                <a:effectLst/>
                <a:uLnTx/>
                <a:uFillTx/>
                <a:latin typeface="Trebuchet MS" panose="020B0603020202020204"/>
                <a:ea typeface="+mn-ea"/>
                <a:cs typeface="Trebuchet MS"/>
              </a:rPr>
              <a:t>t</a:t>
            </a:r>
            <a:r>
              <a:rPr kumimoji="0" sz="1800" b="1" i="0" u="heavy" strike="noStrike" kern="1200" cap="none" spc="-5" normalizeH="0" baseline="0" noProof="0" dirty="0">
                <a:ln>
                  <a:noFill/>
                </a:ln>
                <a:solidFill>
                  <a:srgbClr val="3E3E3E"/>
                </a:solidFill>
                <a:effectLst/>
                <a:uLnTx/>
                <a:uFillTx/>
                <a:latin typeface="Trebuchet MS" panose="020B0603020202020204"/>
                <a:ea typeface="+mn-ea"/>
                <a:cs typeface="Trebuchet MS"/>
              </a:rPr>
              <a:t>e</a:t>
            </a:r>
            <a:r>
              <a:rPr kumimoji="0"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ms must</a:t>
            </a:r>
            <a:r>
              <a:rPr kumimoji="0" sz="1800" b="1" i="0" u="heavy" strike="noStrike" kern="1200" cap="none" spc="-20" normalizeH="0" baseline="0" noProof="0" dirty="0">
                <a:ln>
                  <a:noFill/>
                </a:ln>
                <a:solidFill>
                  <a:srgbClr val="3E3E3E"/>
                </a:solidFill>
                <a:effectLst/>
                <a:uLnTx/>
                <a:uFillTx/>
                <a:latin typeface="Trebuchet MS" panose="020B0603020202020204"/>
                <a:ea typeface="+mn-ea"/>
                <a:cs typeface="Trebuchet MS"/>
              </a:rPr>
              <a:t> </a:t>
            </a:r>
            <a:r>
              <a:rPr kumimoji="0" sz="1800" b="1" i="0" u="heavy" strike="noStrike" kern="1200" cap="none" spc="-5" normalizeH="0" baseline="0" noProof="0" dirty="0">
                <a:ln>
                  <a:noFill/>
                </a:ln>
                <a:solidFill>
                  <a:srgbClr val="3E3E3E"/>
                </a:solidFill>
                <a:effectLst/>
                <a:uLnTx/>
                <a:uFillTx/>
                <a:latin typeface="Trebuchet MS" panose="020B0603020202020204"/>
                <a:ea typeface="+mn-ea"/>
                <a:cs typeface="Trebuchet MS"/>
              </a:rPr>
              <a:t>b</a:t>
            </a:r>
            <a:r>
              <a:rPr kumimoji="0"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e</a:t>
            </a:r>
            <a:r>
              <a:rPr kumimoji="0" sz="1800" b="1" i="0" u="heavy" strike="noStrike" kern="1200" cap="none" spc="5" normalizeH="0" baseline="0" noProof="0" dirty="0">
                <a:ln>
                  <a:noFill/>
                </a:ln>
                <a:solidFill>
                  <a:srgbClr val="3E3E3E"/>
                </a:solidFill>
                <a:effectLst/>
                <a:uLnTx/>
                <a:uFillTx/>
                <a:latin typeface="Trebuchet MS" panose="020B0603020202020204"/>
                <a:ea typeface="+mn-ea"/>
                <a:cs typeface="Trebuchet MS"/>
              </a:rPr>
              <a:t> </a:t>
            </a:r>
            <a:r>
              <a:rPr kumimoji="0"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ma</a:t>
            </a:r>
            <a:r>
              <a:rPr kumimoji="0" sz="1800" b="1" i="0" u="heavy" strike="noStrike" kern="1200" cap="none" spc="-10" normalizeH="0" baseline="0" noProof="0" dirty="0">
                <a:ln>
                  <a:noFill/>
                </a:ln>
                <a:solidFill>
                  <a:srgbClr val="3E3E3E"/>
                </a:solidFill>
                <a:effectLst/>
                <a:uLnTx/>
                <a:uFillTx/>
                <a:latin typeface="Trebuchet MS" panose="020B0603020202020204"/>
                <a:ea typeface="+mn-ea"/>
                <a:cs typeface="Trebuchet MS"/>
              </a:rPr>
              <a:t>pp</a:t>
            </a:r>
            <a:r>
              <a:rPr kumimoji="0" sz="1800" b="1" i="0" u="heavy" strike="noStrike" kern="1200" cap="none" spc="-5" normalizeH="0" baseline="0" noProof="0" dirty="0">
                <a:ln>
                  <a:noFill/>
                </a:ln>
                <a:solidFill>
                  <a:srgbClr val="3E3E3E"/>
                </a:solidFill>
                <a:effectLst/>
                <a:uLnTx/>
                <a:uFillTx/>
                <a:latin typeface="Trebuchet MS" panose="020B0603020202020204"/>
                <a:ea typeface="+mn-ea"/>
                <a:cs typeface="Trebuchet MS"/>
              </a:rPr>
              <a:t>e</a:t>
            </a:r>
            <a:r>
              <a:rPr kumimoji="0"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d</a:t>
            </a:r>
            <a:r>
              <a:rPr kumimoji="0" lang="en-US" sz="1800" b="1" i="0" u="heavy" strike="noStrike" kern="1200" cap="none" spc="0" normalizeH="0" baseline="0" noProof="0" dirty="0">
                <a:ln>
                  <a:noFill/>
                </a:ln>
                <a:solidFill>
                  <a:srgbClr val="3E3E3E"/>
                </a:solidFill>
                <a:effectLst/>
                <a:uLnTx/>
                <a:uFillTx/>
                <a:latin typeface="Trebuchet MS" panose="020B0603020202020204"/>
                <a:ea typeface="+mn-ea"/>
                <a:cs typeface="Trebuchet MS"/>
              </a:rPr>
              <a:t>.</a:t>
            </a:r>
            <a:endParaRPr kumimoji="0" sz="1800" b="0" i="0" u="none" strike="noStrike" kern="1200" cap="none" spc="0" normalizeH="0" baseline="0" noProof="0" dirty="0">
              <a:ln>
                <a:noFill/>
              </a:ln>
              <a:solidFill>
                <a:prstClr val="black"/>
              </a:solidFill>
              <a:effectLst/>
              <a:uLnTx/>
              <a:uFillTx/>
              <a:latin typeface="Trebuchet MS" panose="020B0603020202020204"/>
              <a:ea typeface="+mn-ea"/>
              <a:cs typeface="Trebuchet MS"/>
            </a:endParaRPr>
          </a:p>
        </p:txBody>
      </p:sp>
      <p:sp>
        <p:nvSpPr>
          <p:cNvPr id="12" name="object 4">
            <a:extLst>
              <a:ext uri="{FF2B5EF4-FFF2-40B4-BE49-F238E27FC236}">
                <a16:creationId xmlns:a16="http://schemas.microsoft.com/office/drawing/2014/main" id="{D5440B59-5B0B-4398-8F5B-6BAD269F6337}"/>
              </a:ext>
            </a:extLst>
          </p:cNvPr>
          <p:cNvSpPr/>
          <p:nvPr/>
        </p:nvSpPr>
        <p:spPr>
          <a:xfrm>
            <a:off x="7162800" y="2971800"/>
            <a:ext cx="2685911" cy="1986114"/>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object 2">
            <a:extLst>
              <a:ext uri="{FF2B5EF4-FFF2-40B4-BE49-F238E27FC236}">
                <a16:creationId xmlns:a16="http://schemas.microsoft.com/office/drawing/2014/main" id="{B37140EF-5CA8-4647-B1D1-8754B97F9487}"/>
              </a:ext>
            </a:extLst>
          </p:cNvPr>
          <p:cNvSpPr txBox="1">
            <a:spLocks/>
          </p:cNvSpPr>
          <p:nvPr/>
        </p:nvSpPr>
        <p:spPr>
          <a:xfrm>
            <a:off x="304800" y="381000"/>
            <a:ext cx="4648200" cy="553998"/>
          </a:xfrm>
          <a:prstGeom prst="rect">
            <a:avLst/>
          </a:prstGeom>
        </p:spPr>
        <p:txBody>
          <a:bodyPr vert="horz" wrap="square" lIns="0" tIns="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175" normalizeH="0" baseline="0" noProof="0" dirty="0">
                <a:ln>
                  <a:noFill/>
                </a:ln>
                <a:solidFill>
                  <a:srgbClr val="FFCA08"/>
                </a:solidFill>
                <a:effectLst/>
                <a:uLnTx/>
                <a:uFillTx/>
                <a:latin typeface="Trebuchet MS" panose="020B0603020202020204"/>
                <a:ea typeface="+mj-ea"/>
                <a:cs typeface="+mj-cs"/>
              </a:rPr>
              <a:t>Which Brings Us To:</a:t>
            </a:r>
            <a:endParaRPr kumimoji="0" lang="en-US" sz="3600" b="0" i="0" u="none" strike="noStrike" kern="1200" cap="none" spc="0" normalizeH="0" baseline="0" noProof="0" dirty="0">
              <a:ln>
                <a:noFill/>
              </a:ln>
              <a:solidFill>
                <a:srgbClr val="FFCA08"/>
              </a:solidFill>
              <a:effectLst/>
              <a:uLnTx/>
              <a:uFillTx/>
              <a:latin typeface="Trebuchet MS" panose="020B0603020202020204"/>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50" presetClass="entr" presetSubtype="0" decel="100000" fill="hold" grpId="0" nodeType="withEffect">
                                  <p:stCondLst>
                                    <p:cond delay="3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par>
                                <p:cTn id="16" presetID="50" presetClass="entr" presetSubtype="0" decel="100000" fill="hold" grpId="0" nodeType="withEffect">
                                  <p:stCondLst>
                                    <p:cond delay="30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2" end="2"/>
                                            </p:txEl>
                                          </p:spTgt>
                                        </p:tgtEl>
                                      </p:cBhvr>
                                    </p:animEffect>
                                  </p:childTnLst>
                                </p:cTn>
                              </p:par>
                              <p:par>
                                <p:cTn id="21" presetID="50" presetClass="entr" presetSubtype="0" decel="100000" fill="hold" grpId="0" nodeType="withEffect">
                                  <p:stCondLst>
                                    <p:cond delay="30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4" end="4"/>
                                            </p:txEl>
                                          </p:spTgt>
                                        </p:tgtEl>
                                      </p:cBhvr>
                                    </p:animEffect>
                                  </p:childTnLst>
                                </p:cTn>
                              </p:par>
                              <p:par>
                                <p:cTn id="26" presetID="23" presetClass="entr" presetSubtype="16" fill="hold" grpId="0" nodeType="withEffect">
                                  <p:stCondLst>
                                    <p:cond delay="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09600"/>
            <a:ext cx="8596668" cy="553998"/>
          </a:xfrm>
          <a:prstGeom prst="rect">
            <a:avLst/>
          </a:prstGeom>
        </p:spPr>
        <p:txBody>
          <a:bodyPr vert="horz" wrap="square" lIns="0" tIns="0" rIns="0" bIns="0" rtlCol="0">
            <a:spAutoFit/>
          </a:bodyPr>
          <a:lstStyle/>
          <a:p>
            <a:pPr marL="12700">
              <a:lnSpc>
                <a:spcPct val="100000"/>
              </a:lnSpc>
            </a:pPr>
            <a:r>
              <a:rPr lang="en-US" spc="-175" dirty="0"/>
              <a:t>Why Is Produce Mapping Necessary?</a:t>
            </a:r>
            <a:endParaRPr dirty="0"/>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5400"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rPr>
              <a:pPr marL="25400" marR="0" lvl="0" indent="0" algn="r" defTabSz="457200" rtl="0" eaLnBrk="1" fontAlgn="auto" latinLnBrk="0" hangingPunct="1">
                <a:lnSpc>
                  <a:spcPct val="100000"/>
                </a:lnSpc>
                <a:spcBef>
                  <a:spcPts val="0"/>
                </a:spcBef>
                <a:spcAft>
                  <a:spcPts val="0"/>
                </a:spcAft>
                <a:buClrTx/>
                <a:buSzTx/>
                <a:buFontTx/>
                <a:buNone/>
                <a:tabLst/>
                <a:defRPr/>
              </a:pPr>
              <a:t>8</a:t>
            </a:fld>
            <a:endPar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endParaRPr>
          </a:p>
        </p:txBody>
      </p:sp>
      <p:sp>
        <p:nvSpPr>
          <p:cNvPr id="3" name="object 3"/>
          <p:cNvSpPr txBox="1"/>
          <p:nvPr/>
        </p:nvSpPr>
        <p:spPr>
          <a:xfrm>
            <a:off x="756072" y="1633993"/>
            <a:ext cx="7930728" cy="3877985"/>
          </a:xfrm>
          <a:prstGeom prst="rect">
            <a:avLst/>
          </a:prstGeom>
        </p:spPr>
        <p:txBody>
          <a:bodyPr vert="horz" wrap="square" lIns="0" tIns="0" rIns="0" bIns="0" rtlCol="0">
            <a:spAutoFit/>
          </a:bodyPr>
          <a:lstStyle/>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sz="1400" b="0" i="0" u="none" strike="noStrike" kern="1200" cap="none" spc="20" normalizeH="0" baseline="0" noProof="0" dirty="0">
                <a:ln>
                  <a:noFill/>
                </a:ln>
                <a:solidFill>
                  <a:srgbClr val="F0771C"/>
                </a:solidFill>
                <a:effectLst/>
                <a:uLnTx/>
                <a:uFillTx/>
                <a:latin typeface="Wingdings 3"/>
                <a:ea typeface="+mn-ea"/>
                <a:cs typeface="Wingdings 3"/>
              </a:rPr>
              <a:t></a:t>
            </a:r>
            <a:r>
              <a:rPr kumimoji="0" sz="1400" b="0" i="0" u="none" strike="noStrike" kern="1200" cap="none" spc="20" normalizeH="0" baseline="0" noProof="0" dirty="0">
                <a:ln>
                  <a:noFill/>
                </a:ln>
                <a:solidFill>
                  <a:srgbClr val="5FCBEF"/>
                </a:solidFill>
                <a:effectLst/>
                <a:uLnTx/>
                <a:uFillTx/>
                <a:latin typeface="Times New Roman"/>
                <a:ea typeface="+mn-ea"/>
                <a:cs typeface="Times New Roman"/>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There are several reasons why it’s necessary to map WIC allowed </a:t>
            </a:r>
            <a:r>
              <a:rPr kumimoji="0" lang="en-US" sz="1800" b="0" i="0" u="none" strike="noStrike" kern="1200" cap="none" spc="0" normalizeH="0" baseline="0" noProof="0" dirty="0" err="1">
                <a:ln>
                  <a:noFill/>
                </a:ln>
                <a:solidFill>
                  <a:prstClr val="black"/>
                </a:solidFill>
                <a:effectLst/>
                <a:uLnTx/>
                <a:uFillTx/>
                <a:latin typeface="Trebuchet MS" panose="020B0603020202020204"/>
                <a:ea typeface="+mn-ea"/>
                <a:cs typeface="+mn-cs"/>
              </a:rPr>
              <a:t>UPC’d</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produce to a “like” PLU. First, it’s very difficult for Maine WIC to keep track of all the different produce UPCs, so retailers can make sure that all WIC allowed produce can be purchased with a WIC card by mapping the UPCs.</a:t>
            </a: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2700" marR="536575" lvl="0" indent="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400" b="0" i="0" u="none" strike="noStrike" kern="1200" cap="none" spc="20" normalizeH="0" baseline="0" noProof="0" dirty="0">
                <a:ln>
                  <a:noFill/>
                </a:ln>
                <a:solidFill>
                  <a:srgbClr val="F0771C"/>
                </a:solidFill>
                <a:effectLst/>
                <a:uLnTx/>
                <a:uFillTx/>
                <a:latin typeface="Wingdings 3"/>
                <a:ea typeface="+mn-ea"/>
                <a:cs typeface="Wingdings 3"/>
              </a:rPr>
              <a:t></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It can take many days for any new UPC to be added to the APL, 	which might be too slow for some seasonal items. Retailers can 	allow a produce item for sale much faster if they map the UPC. </a:t>
            </a:r>
          </a:p>
          <a:p>
            <a:pPr marL="355600" marR="536575" lvl="0" indent="-342900" algn="l" defTabSz="457200" rtl="0" eaLnBrk="1" fontAlgn="auto" latinLnBrk="0" hangingPunct="1">
              <a:lnSpc>
                <a:spcPct val="100000"/>
              </a:lnSpc>
              <a:spcBef>
                <a:spcPts val="0"/>
              </a:spcBef>
              <a:spcAft>
                <a:spcPts val="0"/>
              </a:spcAft>
              <a:buClrTx/>
              <a:buSzTx/>
              <a:buFont typeface="Wingdings 3" panose="05040102010807070707" pitchFamily="18" charset="2"/>
              <a:buChar char="u"/>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400" b="0" i="0" u="none" strike="noStrike" kern="1200" cap="none" spc="20" normalizeH="0" baseline="0" noProof="0" dirty="0">
                <a:ln>
                  <a:noFill/>
                </a:ln>
                <a:solidFill>
                  <a:srgbClr val="F0771C"/>
                </a:solidFill>
                <a:effectLst/>
                <a:uLnTx/>
                <a:uFillTx/>
                <a:latin typeface="Wingdings 3"/>
                <a:ea typeface="+mn-ea"/>
                <a:cs typeface="Wingdings 3"/>
              </a:rPr>
              <a:t></a:t>
            </a:r>
            <a:r>
              <a:rPr kumimoji="0" lang="en-US" sz="1800" b="0" i="0" u="none" strike="noStrike" kern="1200" cap="none" spc="20" normalizeH="0" baseline="0" noProof="0" dirty="0">
                <a:ln>
                  <a:noFill/>
                </a:ln>
                <a:solidFill>
                  <a:srgbClr val="F0771C"/>
                </a:solidFill>
                <a:effectLst/>
                <a:uLnTx/>
                <a:uFillTx/>
                <a:latin typeface="Wingdings 3"/>
                <a:ea typeface="+mn-ea"/>
                <a:cs typeface="Wingdings 3"/>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Some of these UPCs are regional or retailer-generated, and cannot be added to the APL.</a:t>
            </a:r>
            <a:endParaRPr kumimoji="0" sz="1600" b="0" i="0" u="none" strike="noStrike" kern="1200" cap="none" spc="0" normalizeH="0" baseline="0" noProof="0" dirty="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19101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09600"/>
            <a:ext cx="8596668" cy="553998"/>
          </a:xfrm>
          <a:prstGeom prst="rect">
            <a:avLst/>
          </a:prstGeom>
        </p:spPr>
        <p:txBody>
          <a:bodyPr vert="horz" wrap="square" lIns="0" tIns="0" rIns="0" bIns="0" rtlCol="0">
            <a:spAutoFit/>
          </a:bodyPr>
          <a:lstStyle/>
          <a:p>
            <a:pPr marL="12700">
              <a:lnSpc>
                <a:spcPct val="100000"/>
              </a:lnSpc>
            </a:pPr>
            <a:r>
              <a:rPr lang="en-US" b="1" dirty="0"/>
              <a:t>Who Completes Mapping For A Store?</a:t>
            </a:r>
            <a:endParaRPr b="1" dirty="0"/>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5400" marR="0" lvl="0" indent="0" algn="r" defTabSz="457200" rtl="0" eaLnBrk="1" fontAlgn="auto" latinLnBrk="0" hangingPunct="1">
              <a:lnSpc>
                <a:spcPct val="100000"/>
              </a:lnSpc>
              <a:spcBef>
                <a:spcPts val="0"/>
              </a:spcBef>
              <a:spcAft>
                <a:spcPts val="0"/>
              </a:spcAft>
              <a:buClrTx/>
              <a:buSzTx/>
              <a:buFontTx/>
              <a:buNone/>
              <a:tabLst/>
              <a:defRPr/>
            </a:pPr>
            <a:fld id="{81D60167-4931-47E6-BA6A-407CBD079E47}" type="slidenum">
              <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rPr>
              <a:pPr marL="25400" marR="0" lvl="0" indent="0" algn="r" defTabSz="457200" rtl="0" eaLnBrk="1" fontAlgn="auto" latinLnBrk="0" hangingPunct="1">
                <a:lnSpc>
                  <a:spcPct val="100000"/>
                </a:lnSpc>
                <a:spcBef>
                  <a:spcPts val="0"/>
                </a:spcBef>
                <a:spcAft>
                  <a:spcPts val="0"/>
                </a:spcAft>
                <a:buClrTx/>
                <a:buSzTx/>
                <a:buFontTx/>
                <a:buNone/>
                <a:tabLst/>
                <a:defRPr/>
              </a:pPr>
              <a:t>9</a:t>
            </a:fld>
            <a:endParaRPr kumimoji="0" sz="900" b="0" i="0" u="none" strike="noStrike" kern="1200" cap="none" spc="0" normalizeH="0" baseline="0" noProof="0" dirty="0">
              <a:ln>
                <a:noFill/>
              </a:ln>
              <a:solidFill>
                <a:srgbClr val="FFCA08"/>
              </a:solidFill>
              <a:effectLst/>
              <a:uLnTx/>
              <a:uFillTx/>
              <a:latin typeface="Trebuchet MS" panose="020B0603020202020204"/>
              <a:ea typeface="+mn-ea"/>
              <a:cs typeface="+mn-cs"/>
            </a:endParaRPr>
          </a:p>
        </p:txBody>
      </p:sp>
      <p:sp>
        <p:nvSpPr>
          <p:cNvPr id="3" name="object 3"/>
          <p:cNvSpPr txBox="1"/>
          <p:nvPr/>
        </p:nvSpPr>
        <p:spPr>
          <a:xfrm>
            <a:off x="762000" y="1295400"/>
            <a:ext cx="7625928" cy="1938992"/>
          </a:xfrm>
          <a:prstGeom prst="rect">
            <a:avLst/>
          </a:prstGeom>
        </p:spPr>
        <p:txBody>
          <a:bodyPr vert="horz" wrap="square" lIns="0" tIns="0" rIns="0" bIns="0" rtlCol="0">
            <a:spAutoFit/>
          </a:bodyPr>
          <a:lstStyle/>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sz="1400" b="0" i="0" u="none" strike="noStrike" kern="1200" cap="none" spc="20" normalizeH="0" baseline="0" noProof="0" dirty="0">
                <a:ln>
                  <a:noFill/>
                </a:ln>
                <a:solidFill>
                  <a:srgbClr val="F0771C"/>
                </a:solidFill>
                <a:effectLst/>
                <a:uLnTx/>
                <a:uFillTx/>
                <a:latin typeface="Wingdings 3"/>
                <a:ea typeface="+mn-ea"/>
                <a:cs typeface="Wingdings 3"/>
              </a:rPr>
              <a:t></a:t>
            </a:r>
            <a:r>
              <a:rPr kumimoji="0" sz="1400" b="0" i="0" u="none" strike="noStrike" kern="1200" cap="none" spc="20" normalizeH="0" baseline="0" noProof="0" dirty="0">
                <a:ln>
                  <a:noFill/>
                </a:ln>
                <a:solidFill>
                  <a:srgbClr val="5FCBEF"/>
                </a:solidFill>
                <a:effectLst/>
                <a:uLnTx/>
                <a:uFillTx/>
                <a:latin typeface="Times New Roman"/>
                <a:ea typeface="+mn-ea"/>
                <a:cs typeface="Times New Roman"/>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In corporately owned stores, the mapping may be completed at the corporate office. In independent or decentralized stores, mapping is typically completed at store level.</a:t>
            </a: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400" b="0" i="0" u="none" strike="noStrike" kern="1200" cap="none" spc="20" normalizeH="0" baseline="0" noProof="0" dirty="0">
                <a:ln>
                  <a:noFill/>
                </a:ln>
                <a:solidFill>
                  <a:srgbClr val="F0771C"/>
                </a:solidFill>
                <a:effectLst/>
                <a:uLnTx/>
                <a:uFillTx/>
                <a:latin typeface="Wingdings 3"/>
                <a:ea typeface="+mn-ea"/>
                <a:cs typeface="Wingdings 3"/>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Internally, it is often produce managers in the store who are responsible for this task on an ongoing basis. </a:t>
            </a: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6" name="object 2">
            <a:extLst>
              <a:ext uri="{FF2B5EF4-FFF2-40B4-BE49-F238E27FC236}">
                <a16:creationId xmlns:a16="http://schemas.microsoft.com/office/drawing/2014/main" id="{59501A51-1CFB-41BC-B90B-0CE421FBAA7C}"/>
              </a:ext>
            </a:extLst>
          </p:cNvPr>
          <p:cNvSpPr txBox="1">
            <a:spLocks/>
          </p:cNvSpPr>
          <p:nvPr/>
        </p:nvSpPr>
        <p:spPr>
          <a:xfrm>
            <a:off x="685800" y="2971800"/>
            <a:ext cx="8596668" cy="553998"/>
          </a:xfrm>
          <a:prstGeom prst="rect">
            <a:avLst/>
          </a:prstGeom>
        </p:spPr>
        <p:txBody>
          <a:bodyPr vert="horz" wrap="square" lIns="0" tIns="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CA08"/>
                </a:solidFill>
                <a:effectLst/>
                <a:uLnTx/>
                <a:uFillTx/>
                <a:latin typeface="Trebuchet MS" panose="020B0603020202020204"/>
                <a:ea typeface="+mj-ea"/>
                <a:cs typeface="+mj-cs"/>
              </a:rPr>
              <a:t>Who can help me with mapping?</a:t>
            </a:r>
          </a:p>
        </p:txBody>
      </p:sp>
      <p:sp>
        <p:nvSpPr>
          <p:cNvPr id="7" name="object 3">
            <a:extLst>
              <a:ext uri="{FF2B5EF4-FFF2-40B4-BE49-F238E27FC236}">
                <a16:creationId xmlns:a16="http://schemas.microsoft.com/office/drawing/2014/main" id="{94D14E2B-F089-47DF-AD36-91C9C63CFF07}"/>
              </a:ext>
            </a:extLst>
          </p:cNvPr>
          <p:cNvSpPr txBox="1"/>
          <p:nvPr/>
        </p:nvSpPr>
        <p:spPr>
          <a:xfrm>
            <a:off x="685800" y="3657600"/>
            <a:ext cx="7696200" cy="3600986"/>
          </a:xfrm>
          <a:prstGeom prst="rect">
            <a:avLst/>
          </a:prstGeom>
        </p:spPr>
        <p:txBody>
          <a:bodyPr vert="horz" wrap="square" lIns="0" tIns="0" rIns="0" bIns="0" rtlCol="0">
            <a:spAutoFit/>
          </a:bodyPr>
          <a:lstStyle/>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sz="1400" b="0" i="0" u="none" strike="noStrike" kern="1200" cap="none" spc="20" normalizeH="0" baseline="0" noProof="0" dirty="0">
                <a:ln>
                  <a:noFill/>
                </a:ln>
                <a:solidFill>
                  <a:srgbClr val="F0771C"/>
                </a:solidFill>
                <a:effectLst/>
                <a:uLnTx/>
                <a:uFillTx/>
                <a:latin typeface="Wingdings 3"/>
                <a:ea typeface="+mn-ea"/>
                <a:cs typeface="Wingdings 3"/>
              </a:rPr>
              <a:t></a:t>
            </a:r>
            <a:r>
              <a:rPr kumimoji="0" sz="1400" b="0" i="0" u="none" strike="noStrike" kern="1200" cap="none" spc="20" normalizeH="0" baseline="0" noProof="0" dirty="0">
                <a:ln>
                  <a:noFill/>
                </a:ln>
                <a:solidFill>
                  <a:srgbClr val="5FCBEF"/>
                </a:solidFill>
                <a:effectLst/>
                <a:uLnTx/>
                <a:uFillTx/>
                <a:latin typeface="Times New Roman"/>
                <a:ea typeface="+mn-ea"/>
                <a:cs typeface="Times New Roman"/>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Your POS provider is responsible for providing instructions on produce mapping. The Maine WIC staff can tell you if an item needs to be mapped, but are not equipped to help with the process.</a:t>
            </a: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400" b="0" i="0" u="none" strike="noStrike" kern="1200" cap="none" spc="20" normalizeH="0" baseline="0" noProof="0" dirty="0">
                <a:ln>
                  <a:noFill/>
                </a:ln>
                <a:solidFill>
                  <a:srgbClr val="F0771C"/>
                </a:solidFill>
                <a:effectLst/>
                <a:uLnTx/>
                <a:uFillTx/>
                <a:latin typeface="Wingdings 3"/>
                <a:ea typeface="+mn-ea"/>
                <a:cs typeface="Wingdings 3"/>
              </a:rPr>
              <a:t></a:t>
            </a:r>
            <a:r>
              <a:rPr kumimoji="0" lang="en-US" sz="1800" b="0" i="0" u="none" strike="noStrike" kern="1200" cap="none" spc="20" normalizeH="0" baseline="0" noProof="0" dirty="0">
                <a:ln>
                  <a:noFill/>
                </a:ln>
                <a:solidFill>
                  <a:srgbClr val="F0771C"/>
                </a:solidFill>
                <a:effectLst/>
                <a:uLnTx/>
                <a:uFillTx/>
                <a:latin typeface="Wingdings 3"/>
                <a:ea typeface="+mn-ea"/>
                <a:cs typeface="Wingdings 3"/>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Stores will need to work with their Value-Added Resellers (VARs) about the details of how to map items in their particular POS system.</a:t>
            </a:r>
            <a:endParaRPr kumimoji="0" lang="en-US" sz="1800" b="0" i="0" u="none" strike="noStrike" kern="1200" cap="none" spc="0" normalizeH="0" baseline="0" noProof="0" dirty="0">
              <a:ln>
                <a:noFill/>
              </a:ln>
              <a:solidFill>
                <a:prstClr val="black"/>
              </a:solidFill>
              <a:effectLst/>
              <a:uLnTx/>
              <a:uFillTx/>
              <a:latin typeface="Trebuchet MS"/>
              <a:ea typeface="+mn-ea"/>
              <a:cs typeface="Trebuchet MS"/>
            </a:endParaRPr>
          </a:p>
          <a:p>
            <a:pPr marL="355600" marR="536575" lvl="0" indent="-342900" algn="l" defTabSz="457200" rtl="0" eaLnBrk="1" fontAlgn="auto" latinLnBrk="0" hangingPunct="1">
              <a:lnSpc>
                <a:spcPct val="100000"/>
              </a:lnSpc>
              <a:spcBef>
                <a:spcPts val="0"/>
              </a:spcBef>
              <a:spcAft>
                <a:spcPts val="0"/>
              </a:spcAft>
              <a:buClrTx/>
              <a:buSzTx/>
              <a:buFont typeface="Wingdings 3" panose="05040102010807070707" pitchFamily="18" charset="2"/>
              <a:buChar char="u"/>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r>
              <a:rPr kumimoji="0" lang="en-US" sz="1400" b="0" i="0" u="none" strike="noStrike" kern="1200" cap="none" spc="20" normalizeH="0" baseline="0" noProof="0" dirty="0">
                <a:ln>
                  <a:noFill/>
                </a:ln>
                <a:solidFill>
                  <a:srgbClr val="F0771C"/>
                </a:solidFill>
                <a:effectLst/>
                <a:uLnTx/>
                <a:uFillTx/>
                <a:latin typeface="Wingdings 3"/>
                <a:ea typeface="+mn-ea"/>
                <a:cs typeface="Wingdings 3"/>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Solutran, Maine’s eWIC Service Provider, may also be a resource for high-level questions about mapping.</a:t>
            </a: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55600" marR="536575" lvl="0" indent="-342900" algn="l" defTabSz="457200" rtl="0" eaLnBrk="1" fontAlgn="auto" latinLnBrk="0" hangingPunct="1">
              <a:lnSpc>
                <a:spcPct val="100000"/>
              </a:lnSpc>
              <a:spcBef>
                <a:spcPts val="0"/>
              </a:spcBef>
              <a:spcAft>
                <a:spcPts val="0"/>
              </a:spcAft>
              <a:buClrTx/>
              <a:buSzTx/>
              <a:buFontTx/>
              <a:buNone/>
              <a:tabLst>
                <a:tab pos="354965" algn="l"/>
              </a:tabLst>
              <a:defRPr/>
            </a:pPr>
            <a:endParaRPr kumimoji="0" sz="1800" b="0" i="0" u="none" strike="noStrike" kern="1200" cap="none" spc="0" normalizeH="0" baseline="0" noProof="0" dirty="0">
              <a:ln>
                <a:noFill/>
              </a:ln>
              <a:solidFill>
                <a:prstClr val="black"/>
              </a:solidFill>
              <a:effectLst/>
              <a:uLnTx/>
              <a:uFillTx/>
              <a:latin typeface="Trebuchet MS"/>
              <a:ea typeface="+mn-ea"/>
              <a:cs typeface="Trebuchet MS"/>
            </a:endParaRPr>
          </a:p>
        </p:txBody>
      </p:sp>
      <p:sp>
        <p:nvSpPr>
          <p:cNvPr id="5" name="Rectangle 4">
            <a:extLst>
              <a:ext uri="{FF2B5EF4-FFF2-40B4-BE49-F238E27FC236}">
                <a16:creationId xmlns:a16="http://schemas.microsoft.com/office/drawing/2014/main" id="{593E16B7-EB75-4408-A546-9EE174409C2E}"/>
              </a:ext>
            </a:extLst>
          </p:cNvPr>
          <p:cNvSpPr/>
          <p:nvPr/>
        </p:nvSpPr>
        <p:spPr>
          <a:xfrm rot="1269110">
            <a:off x="7661320" y="2047536"/>
            <a:ext cx="1901483" cy="1428745"/>
          </a:xfrm>
          <a:prstGeom prst="rect">
            <a:avLst/>
          </a:prstGeom>
          <a:noFill/>
        </p:spPr>
        <p:txBody>
          <a:bodyPr wrap="none" lIns="91440" tIns="45720" rIns="91440" bIns="4572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FFCA08"/>
                  </a:solidFill>
                  <a:prstDash val="solid"/>
                </a:ln>
                <a:pattFill prst="pct50">
                  <a:fgClr>
                    <a:srgbClr val="FFCA08"/>
                  </a:fgClr>
                  <a:bgClr>
                    <a:srgbClr val="FFCA08">
                      <a:lumMod val="20000"/>
                      <a:lumOff val="80000"/>
                    </a:srgbClr>
                  </a:bgClr>
                </a:pattFill>
                <a:effectLst>
                  <a:outerShdw dist="38100" dir="2640000" algn="bl" rotWithShape="0">
                    <a:srgbClr val="FFCA08"/>
                  </a:outerShdw>
                </a:effectLst>
                <a:uLnTx/>
                <a:uFillTx/>
                <a:latin typeface="Trebuchet MS" panose="020B0603020202020204"/>
                <a:ea typeface="+mn-ea"/>
                <a:cs typeface="+mn-cs"/>
              </a:rPr>
              <a:t>Who?</a:t>
            </a:r>
          </a:p>
        </p:txBody>
      </p:sp>
      <p:sp>
        <p:nvSpPr>
          <p:cNvPr id="9" name="Rectangle 8">
            <a:extLst>
              <a:ext uri="{FF2B5EF4-FFF2-40B4-BE49-F238E27FC236}">
                <a16:creationId xmlns:a16="http://schemas.microsoft.com/office/drawing/2014/main" id="{FDAFE9CB-5B57-4064-A673-E66812E15E99}"/>
              </a:ext>
            </a:extLst>
          </p:cNvPr>
          <p:cNvSpPr/>
          <p:nvPr/>
        </p:nvSpPr>
        <p:spPr>
          <a:xfrm>
            <a:off x="8839200" y="3810000"/>
            <a:ext cx="949299"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2700">
                  <a:solidFill>
                    <a:srgbClr val="FFCA08"/>
                  </a:solidFill>
                  <a:prstDash val="solid"/>
                </a:ln>
                <a:solidFill>
                  <a:srgbClr val="F8931D">
                    <a:lumMod val="75000"/>
                  </a:srgbClr>
                </a:solidFill>
                <a:effectLst>
                  <a:outerShdw dist="38100" dir="2640000" algn="bl" rotWithShape="0">
                    <a:srgbClr val="FFCA08"/>
                  </a:outerShdw>
                </a:effectLst>
                <a:uLnTx/>
                <a:uFillTx/>
                <a:latin typeface="Trebuchet MS" panose="020B0603020202020204"/>
                <a:ea typeface="+mn-ea"/>
                <a:cs typeface="+mn-cs"/>
              </a:rPr>
              <a:t>Who?</a:t>
            </a:r>
          </a:p>
        </p:txBody>
      </p:sp>
      <p:sp>
        <p:nvSpPr>
          <p:cNvPr id="11" name="Rectangle 10">
            <a:extLst>
              <a:ext uri="{FF2B5EF4-FFF2-40B4-BE49-F238E27FC236}">
                <a16:creationId xmlns:a16="http://schemas.microsoft.com/office/drawing/2014/main" id="{0B6637B6-9E23-42C9-9E34-9C2A61518DB7}"/>
              </a:ext>
            </a:extLst>
          </p:cNvPr>
          <p:cNvSpPr/>
          <p:nvPr/>
        </p:nvSpPr>
        <p:spPr>
          <a:xfrm>
            <a:off x="8057220" y="4800600"/>
            <a:ext cx="2093843" cy="1015663"/>
          </a:xfrm>
          <a:prstGeom prst="rect">
            <a:avLst/>
          </a:prstGeom>
          <a:noFill/>
        </p:spPr>
        <p:txBody>
          <a:bodyPr wrap="none" lIns="91440" tIns="45720" rIns="91440" bIns="45720">
            <a:spAutoFit/>
            <a:scene3d>
              <a:camera prst="isometricOffAxis2Righ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39302A">
                      <a:lumMod val="75000"/>
                    </a:srgbClr>
                  </a:solidFill>
                  <a:prstDash val="solid"/>
                </a:ln>
                <a:pattFill prst="dkUpDiag">
                  <a:fgClr>
                    <a:srgbClr val="39302A"/>
                  </a:fgClr>
                  <a:bgClr>
                    <a:srgbClr val="39302A">
                      <a:lumMod val="20000"/>
                      <a:lumOff val="80000"/>
                    </a:srgbClr>
                  </a:bgClr>
                </a:pattFill>
                <a:effectLst>
                  <a:outerShdw dist="38100" dir="2640000" algn="bl" rotWithShape="0">
                    <a:srgbClr val="39302A">
                      <a:lumMod val="75000"/>
                    </a:srgbClr>
                  </a:outerShdw>
                </a:effectLst>
                <a:uLnTx/>
                <a:uFillTx/>
                <a:latin typeface="Trebuchet MS" panose="020B0603020202020204"/>
                <a:ea typeface="+mn-ea"/>
                <a:cs typeface="+mn-cs"/>
              </a:rPr>
              <a:t>Who?</a:t>
            </a:r>
          </a:p>
        </p:txBody>
      </p:sp>
      <p:sp>
        <p:nvSpPr>
          <p:cNvPr id="12" name="Rectangle 11">
            <a:extLst>
              <a:ext uri="{FF2B5EF4-FFF2-40B4-BE49-F238E27FC236}">
                <a16:creationId xmlns:a16="http://schemas.microsoft.com/office/drawing/2014/main" id="{BBDBD011-B505-48C7-B67F-58F27B9D4811}"/>
              </a:ext>
            </a:extLst>
          </p:cNvPr>
          <p:cNvSpPr/>
          <p:nvPr/>
        </p:nvSpPr>
        <p:spPr>
          <a:xfrm>
            <a:off x="7543800" y="3124200"/>
            <a:ext cx="1598516" cy="923330"/>
          </a:xfrm>
          <a:prstGeom prst="rect">
            <a:avLst/>
          </a:prstGeom>
          <a:noFill/>
        </p:spPr>
        <p:txBody>
          <a:bodyPr wrap="none" lIns="91440" tIns="45720" rIns="91440" bIns="45720">
            <a:prstTxWarp prst="textTriangleInverted">
              <a:avLst/>
            </a:prstTxWarp>
            <a:spAutoFit/>
            <a:scene3d>
              <a:camera prst="isometricOffAxis2Right"/>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39302A">
                      <a:lumMod val="75000"/>
                    </a:srgbClr>
                  </a:solidFill>
                  <a:prstDash val="solid"/>
                </a:ln>
                <a:solidFill>
                  <a:srgbClr val="E64823">
                    <a:lumMod val="75000"/>
                  </a:srgbClr>
                </a:solidFill>
                <a:effectLst>
                  <a:outerShdw dist="38100" dir="2640000" algn="bl" rotWithShape="0">
                    <a:srgbClr val="39302A">
                      <a:lumMod val="75000"/>
                    </a:srgbClr>
                  </a:outerShdw>
                </a:effectLst>
                <a:uLnTx/>
                <a:uFillTx/>
                <a:latin typeface="Trebuchet MS" panose="020B0603020202020204"/>
                <a:ea typeface="+mn-ea"/>
                <a:cs typeface="+mn-cs"/>
              </a:rPr>
              <a:t>Who?</a:t>
            </a:r>
          </a:p>
        </p:txBody>
      </p:sp>
    </p:spTree>
    <p:extLst>
      <p:ext uri="{BB962C8B-B14F-4D97-AF65-F5344CB8AC3E}">
        <p14:creationId xmlns:p14="http://schemas.microsoft.com/office/powerpoint/2010/main" val="20503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par>
                                <p:cTn id="26" presetID="31" presetClass="entr" presetSubtype="0" fill="hold" grpId="0" nodeType="withEffect">
                                  <p:stCondLst>
                                    <p:cond delay="5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par>
                                <p:cTn id="32" presetID="53" presetClass="entr" presetSubtype="16" fill="hold" grpId="0" nodeType="withEffect">
                                  <p:stCondLst>
                                    <p:cond delay="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16A70B0C0F6247AA55AAD16DC1023C" ma:contentTypeVersion="13" ma:contentTypeDescription="Create a new document." ma:contentTypeScope="" ma:versionID="d3f7a5745329e0478c302e4626eca196">
  <xsd:schema xmlns:xsd="http://www.w3.org/2001/XMLSchema" xmlns:xs="http://www.w3.org/2001/XMLSchema" xmlns:p="http://schemas.microsoft.com/office/2006/metadata/properties" xmlns:ns1="http://schemas.microsoft.com/sharepoint/v3" xmlns:ns3="da3f1b74-cf5d-405b-b630-1ddcf04f5590" xmlns:ns4="fc934e40-c327-4df5-9eb9-c322b9472e4f" targetNamespace="http://schemas.microsoft.com/office/2006/metadata/properties" ma:root="true" ma:fieldsID="e93a45e538a52b6aed29550ba2116823" ns1:_="" ns3:_="" ns4:_="">
    <xsd:import namespace="http://schemas.microsoft.com/sharepoint/v3"/>
    <xsd:import namespace="da3f1b74-cf5d-405b-b630-1ddcf04f5590"/>
    <xsd:import namespace="fc934e40-c327-4df5-9eb9-c322b9472e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3f1b74-cf5d-405b-b630-1ddcf04f5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934e40-c327-4df5-9eb9-c322b9472e4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57E90E7-CB1B-4A65-801E-98A5ED5CC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3f1b74-cf5d-405b-b630-1ddcf04f5590"/>
    <ds:schemaRef ds:uri="fc934e40-c327-4df5-9eb9-c322b9472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63FA94-048A-4C6F-A16C-274A5FDF94AA}">
  <ds:schemaRefs>
    <ds:schemaRef ds:uri="http://schemas.microsoft.com/sharepoint/v3/contenttype/forms"/>
  </ds:schemaRefs>
</ds:datastoreItem>
</file>

<file path=customXml/itemProps3.xml><?xml version="1.0" encoding="utf-8"?>
<ds:datastoreItem xmlns:ds="http://schemas.openxmlformats.org/officeDocument/2006/customXml" ds:itemID="{F8146EA7-2652-4700-BE69-25EC287176D6}">
  <ds:schemaRefs>
    <ds:schemaRef ds:uri="fc934e40-c327-4df5-9eb9-c322b9472e4f"/>
    <ds:schemaRef ds:uri="http://schemas.microsoft.com/sharepoint/v3"/>
    <ds:schemaRef ds:uri="http://purl.org/dc/terms/"/>
    <ds:schemaRef ds:uri="http://schemas.openxmlformats.org/package/2006/metadata/core-properties"/>
    <ds:schemaRef ds:uri="http://purl.org/dc/dcmitype/"/>
    <ds:schemaRef ds:uri="da3f1b74-cf5d-405b-b630-1ddcf04f5590"/>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Widescreen</PresentationFormat>
  <Paragraphs>105</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Cooper Black</vt:lpstr>
      <vt:lpstr>Times New Roman</vt:lpstr>
      <vt:lpstr>Tisa Offc Serif Pro</vt:lpstr>
      <vt:lpstr>Trebuchet MS</vt:lpstr>
      <vt:lpstr>Wingdings 3</vt:lpstr>
      <vt:lpstr>Facet</vt:lpstr>
      <vt:lpstr>     INTRODUCTION TO PRODUCE MAPPING  Preparing for eWIC Rollout </vt:lpstr>
      <vt:lpstr>Maine</vt:lpstr>
      <vt:lpstr>PowerPoint Presentation</vt:lpstr>
      <vt:lpstr>Produce UPCs and PLUs</vt:lpstr>
      <vt:lpstr>But This Item Should Be WIC Approved?</vt:lpstr>
      <vt:lpstr>Maine’s Approved Product List  Why Is This Important?</vt:lpstr>
      <vt:lpstr>Introduction To Produce Mapping</vt:lpstr>
      <vt:lpstr>Why Is Produce Mapping Necessary?</vt:lpstr>
      <vt:lpstr>Who Completes Mapping For A Store?</vt:lpstr>
      <vt:lpstr>What must be mapped?  Stores will need to map any fresh fruit and vegetable items that are not in the APL.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Rackleff, Kimber</dc:creator>
  <cp:lastModifiedBy>Pedre, Ana</cp:lastModifiedBy>
  <cp:revision>1</cp:revision>
  <dcterms:created xsi:type="dcterms:W3CDTF">2020-05-15T16:27:02Z</dcterms:created>
  <dcterms:modified xsi:type="dcterms:W3CDTF">2020-05-15T19:39:50Z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0x0101007916A70B0C0F6247AA55AAD16DC1023C</vt:lpwstr>
  </property>
</Properties>
</file>